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90" r:id="rId2"/>
    <p:sldId id="337" r:id="rId3"/>
    <p:sldId id="300" r:id="rId4"/>
    <p:sldId id="326" r:id="rId5"/>
    <p:sldId id="321" r:id="rId6"/>
    <p:sldId id="323" r:id="rId7"/>
    <p:sldId id="324" r:id="rId8"/>
    <p:sldId id="325" r:id="rId9"/>
    <p:sldId id="335" r:id="rId10"/>
    <p:sldId id="314" r:id="rId11"/>
  </p:sldIdLst>
  <p:sldSz cx="9144000" cy="5143500" type="screen16x9"/>
  <p:notesSz cx="6858000" cy="9144000"/>
  <p:embeddedFontLst>
    <p:embeddedFont>
      <p:font typeface="微软雅黑" panose="020B0503020204020204" pitchFamily="34" charset="-122"/>
      <p:regular r:id="rId13"/>
      <p:bold r:id="rId14"/>
    </p:embeddedFont>
    <p:embeddedFont>
      <p:font typeface="UTM Showcard" panose="02040603050506020204" pitchFamily="18" charset="0"/>
      <p:regular r:id="rId15"/>
    </p:embeddedFont>
    <p:embeddedFont>
      <p:font typeface="AvantGarde-Demi" panose="020B0604020202020204" charset="0"/>
      <p:regular r:id="rId16"/>
    </p:embeddedFont>
    <p:embeddedFont>
      <p:font typeface="UTM Avo" panose="02040603050506020204" pitchFamily="18" charset="0"/>
      <p:regular r:id="rId17"/>
      <p:bold r:id="rId18"/>
      <p:italic r:id="rId19"/>
      <p:boldItalic r:id="rId20"/>
    </p:embeddedFont>
    <p:embeddedFont>
      <p:font typeface="Lato" panose="020B0604020202020204" charset="0"/>
      <p:regular r:id="rId21"/>
      <p:bold r:id="rId22"/>
      <p:italic r:id="rId23"/>
      <p:boldItalic r:id="rId24"/>
    </p:embeddedFont>
    <p:embeddedFont>
      <p:font typeface="UTM HelvetIns" panose="02040603050506020204" pitchFamily="18" charset="0"/>
      <p:regular r:id="rId25"/>
    </p:embeddedFont>
    <p:embeddedFont>
      <p:font typeface="Calibri" panose="020F0502020204030204" pitchFamily="34" charset="0"/>
      <p:regular r:id="rId26"/>
      <p:bold r:id="rId27"/>
      <p:italic r:id="rId28"/>
      <p:boldItalic r:id="rId29"/>
    </p:embeddedFont>
    <p:embeddedFont>
      <p:font typeface="宋体" panose="02010600030101010101" pitchFamily="2" charset="-122"/>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E8"/>
    <a:srgbClr val="FF5050"/>
    <a:srgbClr val="FFF6DD"/>
    <a:srgbClr val="FFFB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1" autoAdjust="0"/>
    <p:restoredTop sz="81100" autoAdjust="0"/>
  </p:normalViewPr>
  <p:slideViewPr>
    <p:cSldViewPr>
      <p:cViewPr varScale="1">
        <p:scale>
          <a:sx n="102" d="100"/>
          <a:sy n="102" d="100"/>
        </p:scale>
        <p:origin x="560" y="5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pPr/>
              <a:t>2021/12/19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pPr/>
              <a:t>‹#›</a:t>
            </a:fld>
            <a:endParaRPr lang="zh-CN" altLang="en-US"/>
          </a:p>
        </p:txBody>
      </p:sp>
    </p:spTree>
    <p:extLst>
      <p:ext uri="{BB962C8B-B14F-4D97-AF65-F5344CB8AC3E}">
        <p14:creationId xmlns:p14="http://schemas.microsoft.com/office/powerpoint/2010/main" val="90549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vi.wikipedia.org/wiki/D%C3%AA" TargetMode="External"/><Relationship Id="rId3" Type="http://schemas.openxmlformats.org/officeDocument/2006/relationships/hyperlink" Target="https://vi.wikipedia.org/wiki/%C4%90%E1%BB%93ng_qu%C3%AA" TargetMode="External"/><Relationship Id="rId7" Type="http://schemas.openxmlformats.org/officeDocument/2006/relationships/hyperlink" Target="https://vi.wikipedia.org/wiki/G%C3%A0"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vi.wikipedia.org/wiki/B%C3%B2" TargetMode="External"/><Relationship Id="rId5" Type="http://schemas.openxmlformats.org/officeDocument/2006/relationships/hyperlink" Target="https://vi.wikipedia.org/wiki/Ng%C5%A9_c%E1%BB%91c" TargetMode="External"/><Relationship Id="rId4" Type="http://schemas.openxmlformats.org/officeDocument/2006/relationships/hyperlink" Target="https://vi.wikipedia.org/wiki/L%C3%BAa" TargetMode="External"/><Relationship Id="rId9" Type="http://schemas.openxmlformats.org/officeDocument/2006/relationships/hyperlink" Target="https://vi.wikipedia.org/wiki/Chi_L%E1%BB%A3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smtClean="0">
                <a:solidFill>
                  <a:schemeClr val="tx1"/>
                </a:solidFill>
                <a:effectLst/>
                <a:latin typeface="+mn-lt"/>
                <a:ea typeface="+mn-ea"/>
                <a:cs typeface="+mn-cs"/>
              </a:rPr>
              <a:t>Cô chào các em học sinh lớp1 đang ngồi trước màn ảnh nhỏ.</a:t>
            </a:r>
          </a:p>
          <a:p>
            <a:r>
              <a:rPr lang="en-US" sz="1200" kern="1200" smtClean="0">
                <a:solidFill>
                  <a:schemeClr val="tx1"/>
                </a:solidFill>
                <a:effectLst/>
                <a:latin typeface="+mn-lt"/>
                <a:ea typeface="+mn-ea"/>
                <a:cs typeface="+mn-cs"/>
              </a:rPr>
              <a:t>Ngày hôm nay cô rất vui khi được gặp các em.</a:t>
            </a:r>
          </a:p>
          <a:p>
            <a:r>
              <a:rPr lang="en-US" sz="1200" kern="1200" smtClean="0">
                <a:solidFill>
                  <a:schemeClr val="tx1"/>
                </a:solidFill>
                <a:effectLst/>
                <a:latin typeface="+mn-lt"/>
                <a:ea typeface="+mn-ea"/>
                <a:cs typeface="+mn-cs"/>
              </a:rPr>
              <a:t>Chúng ta đã học qua rất nhiều chủ đề ở các tiết học toán.</a:t>
            </a:r>
          </a:p>
          <a:p>
            <a:r>
              <a:rPr lang="en-US" sz="1200" kern="1200" smtClean="0">
                <a:solidFill>
                  <a:schemeClr val="tx1"/>
                </a:solidFill>
                <a:effectLst/>
                <a:latin typeface="+mn-lt"/>
                <a:ea typeface="+mn-ea"/>
                <a:cs typeface="+mn-cs"/>
              </a:rPr>
              <a:t>Các em đã được làm quen với các hình học, các số đến 10 và chúng ta cũng đã học được các phép cộng trừ trong phạm vi 10.</a:t>
            </a:r>
          </a:p>
          <a:p>
            <a:r>
              <a:rPr lang="en-US" sz="1200" kern="1200" smtClean="0">
                <a:solidFill>
                  <a:schemeClr val="tx1"/>
                </a:solidFill>
                <a:effectLst/>
                <a:latin typeface="+mn-lt"/>
                <a:ea typeface="+mn-ea"/>
                <a:cs typeface="+mn-cs"/>
              </a:rPr>
              <a:t>Vậy ngày hôm nay cô tiếp tục hướng dẫn cho các em ôn tập lại các kiến thức toán mà chúng ta đã được học ở học kì 1 qua các tiết ôn tập học kì 1 nhé!</a:t>
            </a:r>
          </a:p>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Bài học chúng ta đến đây là kết thúc rồi, cô chào tạm biệt và hẹn gặp lại các em ở tiết ôn tập tiếp theo nhé!</a:t>
            </a:r>
          </a:p>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10</a:t>
            </a:fld>
            <a:endParaRPr lang="zh-CN" altLang="en-US"/>
          </a:p>
        </p:txBody>
      </p:sp>
    </p:spTree>
    <p:extLst>
      <p:ext uri="{BB962C8B-B14F-4D97-AF65-F5344CB8AC3E}">
        <p14:creationId xmlns:p14="http://schemas.microsoft.com/office/powerpoint/2010/main" val="288780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Trong tiết học này, cô và các em hãy cùng đến thăm một nông trại nào?</a:t>
            </a:r>
          </a:p>
          <a:p>
            <a:r>
              <a:rPr lang="en-US" sz="1200" kern="1200" smtClean="0">
                <a:solidFill>
                  <a:schemeClr val="tx1"/>
                </a:solidFill>
                <a:effectLst/>
                <a:latin typeface="+mn-lt"/>
                <a:ea typeface="+mn-ea"/>
                <a:cs typeface="+mn-cs"/>
              </a:rPr>
              <a:t>Trong bài hát vừa rồi em đã nhìn thấy những con vật nào?</a:t>
            </a:r>
          </a:p>
          <a:p>
            <a:r>
              <a:rPr lang="en-US" sz="1200" kern="1200" smtClean="0">
                <a:solidFill>
                  <a:schemeClr val="tx1"/>
                </a:solidFill>
                <a:effectLst/>
                <a:latin typeface="+mn-lt"/>
                <a:ea typeface="+mn-ea"/>
                <a:cs typeface="+mn-cs"/>
              </a:rPr>
              <a:t>Ah, nông trại là một nơi nằm ở vùng </a:t>
            </a:r>
            <a:r>
              <a:rPr lang="en-US" sz="1200" u="sng" kern="1200" smtClean="0">
                <a:solidFill>
                  <a:schemeClr val="tx1"/>
                </a:solidFill>
                <a:effectLst/>
                <a:latin typeface="+mn-lt"/>
                <a:ea typeface="+mn-ea"/>
                <a:cs typeface="+mn-cs"/>
                <a:hlinkClick r:id="rId3"/>
              </a:rPr>
              <a:t>đồng quê</a:t>
            </a:r>
            <a:r>
              <a:rPr lang="en-US" sz="1200" kern="1200" smtClean="0">
                <a:solidFill>
                  <a:schemeClr val="tx1"/>
                </a:solidFill>
                <a:effectLst/>
                <a:latin typeface="+mn-lt"/>
                <a:ea typeface="+mn-ea"/>
                <a:cs typeface="+mn-cs"/>
              </a:rPr>
              <a:t>, ở đây họ sẽ trồng </a:t>
            </a:r>
            <a:r>
              <a:rPr lang="en-US" sz="1200" u="sng" kern="1200" smtClean="0">
                <a:solidFill>
                  <a:schemeClr val="tx1"/>
                </a:solidFill>
                <a:effectLst/>
                <a:latin typeface="+mn-lt"/>
                <a:ea typeface="+mn-ea"/>
                <a:cs typeface="+mn-cs"/>
                <a:hlinkClick r:id="rId4" tooltip="Lúa"/>
              </a:rPr>
              <a:t>lúa</a:t>
            </a:r>
            <a:r>
              <a:rPr lang="en-US" sz="1200" kern="1200" smtClean="0">
                <a:solidFill>
                  <a:schemeClr val="tx1"/>
                </a:solidFill>
                <a:effectLst/>
                <a:latin typeface="+mn-lt"/>
                <a:ea typeface="+mn-ea"/>
                <a:cs typeface="+mn-cs"/>
              </a:rPr>
              <a:t>, </a:t>
            </a:r>
            <a:r>
              <a:rPr lang="en-US" sz="1200" u="sng" kern="1200" smtClean="0">
                <a:solidFill>
                  <a:schemeClr val="tx1"/>
                </a:solidFill>
                <a:effectLst/>
                <a:latin typeface="+mn-lt"/>
                <a:ea typeface="+mn-ea"/>
                <a:cs typeface="+mn-cs"/>
                <a:hlinkClick r:id="rId5" tooltip="Ngũ cốc"/>
              </a:rPr>
              <a:t>ngũ cốc</a:t>
            </a:r>
            <a:r>
              <a:rPr lang="en-US" sz="1200" kern="1200" smtClean="0">
                <a:solidFill>
                  <a:schemeClr val="tx1"/>
                </a:solidFill>
                <a:effectLst/>
                <a:latin typeface="+mn-lt"/>
                <a:ea typeface="+mn-ea"/>
                <a:cs typeface="+mn-cs"/>
              </a:rPr>
              <a:t>, chăn </a:t>
            </a:r>
            <a:r>
              <a:rPr lang="en-US" sz="1200" u="sng" kern="1200" smtClean="0">
                <a:solidFill>
                  <a:schemeClr val="tx1"/>
                </a:solidFill>
                <a:effectLst/>
                <a:latin typeface="+mn-lt"/>
                <a:ea typeface="+mn-ea"/>
                <a:cs typeface="+mn-cs"/>
                <a:hlinkClick r:id="rId6" tooltip="Bò"/>
              </a:rPr>
              <a:t>bò</a:t>
            </a:r>
            <a:r>
              <a:rPr lang="en-US" sz="1200" kern="1200" smtClean="0">
                <a:solidFill>
                  <a:schemeClr val="tx1"/>
                </a:solidFill>
                <a:effectLst/>
                <a:latin typeface="+mn-lt"/>
                <a:ea typeface="+mn-ea"/>
                <a:cs typeface="+mn-cs"/>
              </a:rPr>
              <a:t>, nuôi </a:t>
            </a:r>
            <a:r>
              <a:rPr lang="en-US" sz="1200" u="sng" kern="1200" smtClean="0">
                <a:solidFill>
                  <a:schemeClr val="tx1"/>
                </a:solidFill>
                <a:effectLst/>
                <a:latin typeface="+mn-lt"/>
                <a:ea typeface="+mn-ea"/>
                <a:cs typeface="+mn-cs"/>
                <a:hlinkClick r:id="rId7" tooltip="Gà"/>
              </a:rPr>
              <a:t>gà</a:t>
            </a:r>
            <a:r>
              <a:rPr lang="en-US" sz="1200" kern="1200" smtClean="0">
                <a:solidFill>
                  <a:schemeClr val="tx1"/>
                </a:solidFill>
                <a:effectLst/>
                <a:latin typeface="+mn-lt"/>
                <a:ea typeface="+mn-ea"/>
                <a:cs typeface="+mn-cs"/>
              </a:rPr>
              <a:t>, </a:t>
            </a:r>
            <a:r>
              <a:rPr lang="en-US" sz="1200" u="sng" kern="1200" smtClean="0">
                <a:solidFill>
                  <a:schemeClr val="tx1"/>
                </a:solidFill>
                <a:effectLst/>
                <a:latin typeface="+mn-lt"/>
                <a:ea typeface="+mn-ea"/>
                <a:cs typeface="+mn-cs"/>
                <a:hlinkClick r:id="rId8" tooltip="Dê"/>
              </a:rPr>
              <a:t>dê</a:t>
            </a:r>
            <a:r>
              <a:rPr lang="en-US" sz="1200" kern="1200" smtClean="0">
                <a:solidFill>
                  <a:schemeClr val="tx1"/>
                </a:solidFill>
                <a:effectLst/>
                <a:latin typeface="+mn-lt"/>
                <a:ea typeface="+mn-ea"/>
                <a:cs typeface="+mn-cs"/>
              </a:rPr>
              <a:t>, </a:t>
            </a:r>
            <a:r>
              <a:rPr lang="en-US" sz="1200" u="sng" kern="1200" smtClean="0">
                <a:solidFill>
                  <a:schemeClr val="tx1"/>
                </a:solidFill>
                <a:effectLst/>
                <a:latin typeface="+mn-lt"/>
                <a:ea typeface="+mn-ea"/>
                <a:cs typeface="+mn-cs"/>
                <a:hlinkClick r:id="rId9" tooltip="Chi Lợn"/>
              </a:rPr>
              <a:t>heo</a:t>
            </a:r>
            <a:r>
              <a:rPr lang="en-US" sz="1200" kern="1200" smtClean="0">
                <a:solidFill>
                  <a:schemeClr val="tx1"/>
                </a:solidFill>
                <a:effectLst/>
                <a:latin typeface="+mn-lt"/>
                <a:ea typeface="+mn-ea"/>
                <a:cs typeface="+mn-cs"/>
              </a:rPr>
              <a:t>...để sản xuất. Vậy bây giờ cô sẽ cùng các em và hai bạn nhỏ đến tham quan một trang trại nào!</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2</a:t>
            </a:fld>
            <a:endParaRPr lang="zh-CN" altLang="en-US"/>
          </a:p>
        </p:txBody>
      </p:sp>
    </p:spTree>
    <p:extLst>
      <p:ext uri="{BB962C8B-B14F-4D97-AF65-F5344CB8AC3E}">
        <p14:creationId xmlns:p14="http://schemas.microsoft.com/office/powerpoint/2010/main" val="59887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sz="1200" kern="1200" smtClean="0">
                <a:solidFill>
                  <a:schemeClr val="tx1"/>
                </a:solidFill>
                <a:effectLst/>
                <a:latin typeface="+mn-lt"/>
                <a:ea typeface="+mn-ea"/>
                <a:cs typeface="+mn-cs"/>
              </a:rPr>
              <a:t>Khi vào thăm nông trại các bạn nhỏ chúng ta thấy có rất nhiều con vật được nuôi ở đây, có bò nè, gà nè, vịt nè và cả những chú chim sáo nữa.</a:t>
            </a:r>
          </a:p>
          <a:p>
            <a:r>
              <a:rPr lang="en-US" sz="1200" kern="1200" smtClean="0">
                <a:solidFill>
                  <a:schemeClr val="tx1"/>
                </a:solidFill>
                <a:effectLst/>
                <a:latin typeface="+mn-lt"/>
                <a:ea typeface="+mn-ea"/>
                <a:cs typeface="+mn-cs"/>
              </a:rPr>
              <a:t>Vậy bây giờ các em hãy thử đếm xem trang trại có nuôi những con  vật nào và số lượng là bao nhiêu, các em hãy đếm và viết số vào ô trống thích hợp nào?</a:t>
            </a:r>
          </a:p>
          <a:p>
            <a:r>
              <a:rPr lang="en-US" sz="1200" kern="1200" smtClean="0">
                <a:solidFill>
                  <a:schemeClr val="tx1"/>
                </a:solidFill>
                <a:effectLst/>
                <a:latin typeface="+mn-lt"/>
                <a:ea typeface="+mn-ea"/>
                <a:cs typeface="+mn-cs"/>
              </a:rPr>
              <a:t>(có 2 bò vàng được nuôi lấy thịt và 2 bò sữa, có tất cả 4 con bò</a:t>
            </a:r>
          </a:p>
          <a:p>
            <a:r>
              <a:rPr lang="en-US" sz="1200" kern="1200" smtClean="0">
                <a:solidFill>
                  <a:schemeClr val="tx1"/>
                </a:solidFill>
                <a:effectLst/>
                <a:latin typeface="+mn-lt"/>
                <a:ea typeface="+mn-ea"/>
                <a:cs typeface="+mn-cs"/>
              </a:rPr>
              <a:t> có 1 gà trống, 2 gà mái, 7 gà con có tất cả 10 con gà)</a:t>
            </a:r>
          </a:p>
          <a:p>
            <a:r>
              <a:rPr lang="en-US" sz="1200" kern="1200" smtClean="0">
                <a:solidFill>
                  <a:schemeClr val="tx1"/>
                </a:solidFill>
                <a:effectLst/>
                <a:latin typeface="+mn-lt"/>
                <a:ea typeface="+mn-ea"/>
                <a:cs typeface="+mn-cs"/>
              </a:rPr>
              <a:t>Các em hãy đếm xem số con vật của các em có giống cô không nào?</a:t>
            </a:r>
          </a:p>
          <a:p>
            <a:r>
              <a:rPr lang="en-US" sz="1200" kern="1200" smtClean="0">
                <a:solidFill>
                  <a:schemeClr val="tx1"/>
                </a:solidFill>
                <a:effectLst/>
                <a:latin typeface="+mn-lt"/>
                <a:ea typeface="+mn-ea"/>
                <a:cs typeface="+mn-cs"/>
              </a:rPr>
              <a:t>Xin chúc mừng bạn nào chúng ta đã có những con số chính xác nhé!</a:t>
            </a:r>
          </a:p>
          <a:p>
            <a:r>
              <a:rPr lang="en-US" sz="1200" kern="1200" smtClean="0">
                <a:solidFill>
                  <a:schemeClr val="tx1"/>
                </a:solidFill>
                <a:effectLst/>
                <a:latin typeface="+mn-lt"/>
                <a:ea typeface="+mn-ea"/>
                <a:cs typeface="+mn-cs"/>
              </a:rPr>
              <a:t>Qua những con số mà các em vừa điền, các em hãy cho cô biết số con vật nào được nuôi nhiều nhất? Ít nhất?</a:t>
            </a:r>
          </a:p>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a:t>
            </a:fld>
            <a:endParaRPr lang="zh-CN" altLang="en-US"/>
          </a:p>
        </p:txBody>
      </p:sp>
    </p:spTree>
    <p:extLst>
      <p:ext uri="{BB962C8B-B14F-4D97-AF65-F5344CB8AC3E}">
        <p14:creationId xmlns:p14="http://schemas.microsoft.com/office/powerpoint/2010/main" val="346801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effectLst/>
                <a:latin typeface="+mn-lt"/>
                <a:ea typeface="+mn-ea"/>
                <a:cs typeface="+mn-cs"/>
              </a:rPr>
              <a:t>Những con vật trong tranh ngày hôm nay cũng sẽ giúp các bạn ôn các phép tính của toán đấy, chúng ta hãy xem đó là gì nào?</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4</a:t>
            </a:fld>
            <a:endParaRPr lang="zh-CN" altLang="en-US"/>
          </a:p>
        </p:txBody>
      </p:sp>
    </p:spTree>
    <p:extLst>
      <p:ext uri="{BB962C8B-B14F-4D97-AF65-F5344CB8AC3E}">
        <p14:creationId xmlns:p14="http://schemas.microsoft.com/office/powerpoint/2010/main" val="316345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Các em hãy đọc chữ trên màn hình và giúp cô điền số vào những ô vuông để chúng ta có những tóm tắt của câu chuyện về những chú bò nhé!</a:t>
            </a:r>
          </a:p>
          <a:p>
            <a:r>
              <a:rPr lang="en-US" sz="1200" kern="1200" smtClean="0">
                <a:solidFill>
                  <a:schemeClr val="tx1"/>
                </a:solidFill>
                <a:effectLst/>
                <a:latin typeface="+mn-lt"/>
                <a:ea typeface="+mn-ea"/>
                <a:cs typeface="+mn-cs"/>
              </a:rPr>
              <a:t>Có : 2 con bò vàng và 2 con bò sữa, có tất cả 4 con bò. </a:t>
            </a:r>
          </a:p>
          <a:p>
            <a:r>
              <a:rPr lang="en-US" sz="1200" kern="1200" smtClean="0">
                <a:solidFill>
                  <a:schemeClr val="tx1"/>
                </a:solidFill>
                <a:effectLst/>
                <a:latin typeface="+mn-lt"/>
                <a:ea typeface="+mn-ea"/>
                <a:cs typeface="+mn-cs"/>
              </a:rPr>
              <a:t>Với câu chuyện này chúng ta sẽ viết dc phép tính thích hợp nào? Đúng rồi, đó là phép tính cộng 2 + 2=4</a:t>
            </a:r>
          </a:p>
          <a:p>
            <a:r>
              <a:rPr lang="en-US" sz="1200" kern="1200" smtClean="0">
                <a:solidFill>
                  <a:schemeClr val="tx1"/>
                </a:solidFill>
                <a:effectLst/>
                <a:latin typeface="+mn-lt"/>
                <a:ea typeface="+mn-ea"/>
                <a:cs typeface="+mn-cs"/>
              </a:rPr>
              <a:t>Em còn có 1 câu chuyện nào khác ko? À, có đấy</a:t>
            </a:r>
          </a:p>
          <a:p>
            <a:r>
              <a:rPr lang="en-US" sz="1200" kern="1200" smtClean="0">
                <a:solidFill>
                  <a:schemeClr val="tx1"/>
                </a:solidFill>
                <a:effectLst/>
                <a:latin typeface="+mn-lt"/>
                <a:ea typeface="+mn-ea"/>
                <a:cs typeface="+mn-cs"/>
              </a:rPr>
              <a:t>Có tất cả: 4 con bò, trong đó có 2 con bò vàng, còn lại 2 con bò sữa.</a:t>
            </a:r>
          </a:p>
          <a:p>
            <a:r>
              <a:rPr lang="en-US" sz="1200" kern="1200" smtClean="0">
                <a:solidFill>
                  <a:schemeClr val="tx1"/>
                </a:solidFill>
                <a:effectLst/>
                <a:latin typeface="+mn-lt"/>
                <a:ea typeface="+mn-ea"/>
                <a:cs typeface="+mn-cs"/>
              </a:rPr>
              <a:t>Với  câu chuyện này chúng ta sẽ thực hiện phép tính nào? </a:t>
            </a:r>
          </a:p>
          <a:p>
            <a:r>
              <a:rPr lang="en-US" sz="1200" kern="1200" smtClean="0">
                <a:solidFill>
                  <a:schemeClr val="tx1"/>
                </a:solidFill>
                <a:effectLst/>
                <a:latin typeface="+mn-lt"/>
                <a:ea typeface="+mn-ea"/>
                <a:cs typeface="+mn-cs"/>
              </a:rPr>
              <a:t>Đúng rồi, đó là phép tính trừ 4-2=2</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5</a:t>
            </a:fld>
            <a:endParaRPr lang="zh-CN" altLang="en-US"/>
          </a:p>
        </p:txBody>
      </p:sp>
    </p:spTree>
    <p:extLst>
      <p:ext uri="{BB962C8B-B14F-4D97-AF65-F5344CB8AC3E}">
        <p14:creationId xmlns:p14="http://schemas.microsoft.com/office/powerpoint/2010/main" val="346467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Bài hát về những chú gà con thật vui nhộn đúng không?</a:t>
            </a:r>
          </a:p>
          <a:p>
            <a:r>
              <a:rPr lang="en-US" sz="1200" kern="1200" smtClean="0">
                <a:solidFill>
                  <a:schemeClr val="tx1"/>
                </a:solidFill>
                <a:effectLst/>
                <a:latin typeface="+mn-lt"/>
                <a:ea typeface="+mn-ea"/>
                <a:cs typeface="+mn-cs"/>
              </a:rPr>
              <a:t>Vậy bây giờ chúng ta hãy cùng xem câu chuyện của những chú gà ở nông trại sẽ như thế nào nào?</a:t>
            </a:r>
          </a:p>
          <a:p>
            <a:r>
              <a:rPr lang="en-US" sz="1200" kern="1200" smtClean="0">
                <a:solidFill>
                  <a:schemeClr val="tx1"/>
                </a:solidFill>
                <a:effectLst/>
                <a:latin typeface="+mn-lt"/>
                <a:ea typeface="+mn-ea"/>
                <a:cs typeface="+mn-cs"/>
              </a:rPr>
              <a:t>Cô mời các em hãy nói câu chuyện về những chú gà theo gợi ý sau:</a:t>
            </a:r>
          </a:p>
          <a:p>
            <a:r>
              <a:rPr lang="en-US" sz="1200" kern="1200" smtClean="0">
                <a:solidFill>
                  <a:schemeClr val="tx1"/>
                </a:solidFill>
                <a:effectLst/>
                <a:latin typeface="+mn-lt"/>
                <a:ea typeface="+mn-ea"/>
                <a:cs typeface="+mn-cs"/>
              </a:rPr>
              <a:t>Có, thêm, có tất cả…</a:t>
            </a:r>
          </a:p>
          <a:p>
            <a:r>
              <a:rPr lang="en-US" sz="1200" kern="1200" smtClean="0">
                <a:solidFill>
                  <a:schemeClr val="tx1"/>
                </a:solidFill>
                <a:effectLst/>
                <a:latin typeface="+mn-lt"/>
                <a:ea typeface="+mn-ea"/>
                <a:cs typeface="+mn-cs"/>
              </a:rPr>
              <a:t>Với câu chuyện vừa rồi, em hãy nhanh chóng hoàn thành sơ đồ tách gộp của mình.</a:t>
            </a:r>
          </a:p>
          <a:p>
            <a:r>
              <a:rPr lang="en-US" sz="1200" kern="1200" smtClean="0">
                <a:solidFill>
                  <a:schemeClr val="tx1"/>
                </a:solidFill>
                <a:effectLst/>
                <a:latin typeface="+mn-lt"/>
                <a:ea typeface="+mn-ea"/>
                <a:cs typeface="+mn-cs"/>
              </a:rPr>
              <a:t>Chắc chắn điều này không làm khó các em rồi, dựa vào câu chuyện này và sơ đồ tách – gộp mà em vừa hoàn thành, theo em chúng ta sẽ lựa chọn phép tính gì cho câu chuyện? – phép cộng.</a:t>
            </a:r>
          </a:p>
          <a:p>
            <a:r>
              <a:rPr lang="en-US" sz="1200" kern="1200" smtClean="0">
                <a:solidFill>
                  <a:schemeClr val="tx1"/>
                </a:solidFill>
                <a:effectLst/>
                <a:latin typeface="+mn-lt"/>
                <a:ea typeface="+mn-ea"/>
                <a:cs typeface="+mn-cs"/>
              </a:rPr>
              <a:t>Để biết có trên sân có tất cả bao nhiêu con gà, em hãy giúp cô hoàn thành nhanh phép cộng này nào? </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6</a:t>
            </a:fld>
            <a:endParaRPr lang="zh-CN" altLang="en-US"/>
          </a:p>
        </p:txBody>
      </p:sp>
    </p:spTree>
    <p:extLst>
      <p:ext uri="{BB962C8B-B14F-4D97-AF65-F5344CB8AC3E}">
        <p14:creationId xmlns:p14="http://schemas.microsoft.com/office/powerpoint/2010/main" val="1432959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Qsát tranh, ngoài những chú bò hieền lành và đàn gà đáng yêu, em còn thấy có con vật biết bay nào ko?</a:t>
            </a:r>
          </a:p>
          <a:p>
            <a:r>
              <a:rPr lang="fr-FR" sz="1200" kern="1200" smtClean="0">
                <a:solidFill>
                  <a:schemeClr val="tx1"/>
                </a:solidFill>
                <a:effectLst/>
                <a:latin typeface="+mn-lt"/>
                <a:ea typeface="+mn-ea"/>
                <a:cs typeface="+mn-cs"/>
              </a:rPr>
              <a:t>À, đó là những con chim sáo? Chúng ta đã đếm dc 5 con chim sáo pk ? Em hãy nói câu chuyện về đàn chim sáo này theo gợi ý nhé</a:t>
            </a:r>
            <a:endParaRPr lang="en-US"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Có 5 con chim sáo, 3 con bay đi, còn lại 2 con.</a:t>
            </a:r>
          </a:p>
          <a:p>
            <a:r>
              <a:rPr lang="en-US" sz="1200" kern="1200" smtClean="0">
                <a:solidFill>
                  <a:schemeClr val="tx1"/>
                </a:solidFill>
                <a:effectLst/>
                <a:latin typeface="+mn-lt"/>
                <a:ea typeface="+mn-ea"/>
                <a:cs typeface="+mn-cs"/>
              </a:rPr>
              <a:t>Với câu chuyện này em viết dc  phép tính gì?</a:t>
            </a:r>
          </a:p>
          <a:p>
            <a:r>
              <a:rPr lang="en-US" sz="1200" kern="1200" smtClean="0">
                <a:solidFill>
                  <a:schemeClr val="tx1"/>
                </a:solidFill>
                <a:effectLst/>
                <a:latin typeface="+mn-lt"/>
                <a:ea typeface="+mn-ea"/>
                <a:cs typeface="+mn-cs"/>
              </a:rPr>
              <a:t>Đúng rồi phép tính trừ, là 5-3=2 . Bạn nào đã làm dc thì hãy tuyên dương mình nhé</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7</a:t>
            </a:fld>
            <a:endParaRPr lang="zh-CN" altLang="en-US"/>
          </a:p>
        </p:txBody>
      </p:sp>
    </p:spTree>
    <p:extLst>
      <p:ext uri="{BB962C8B-B14F-4D97-AF65-F5344CB8AC3E}">
        <p14:creationId xmlns:p14="http://schemas.microsoft.com/office/powerpoint/2010/main" val="304389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Cô thấy các em đã có những phép tính phù hợp với những câu chuyện của mình. Giờ cô muốn thử thách các bạn bằng 1 câu chuyện khác với 1 yêu cầu cao hơn, khó hơn  nhé!</a:t>
            </a:r>
          </a:p>
          <a:p>
            <a:r>
              <a:rPr lang="en-US" sz="1200" kern="1200" smtClean="0">
                <a:solidFill>
                  <a:schemeClr val="tx1"/>
                </a:solidFill>
                <a:effectLst/>
                <a:latin typeface="+mn-lt"/>
                <a:ea typeface="+mn-ea"/>
                <a:cs typeface="+mn-cs"/>
              </a:rPr>
              <a:t>Nào gợi ý của cô như sau: các em hãy đọc và hoàn thành câu chuyện này thật nhanh nào!</a:t>
            </a:r>
          </a:p>
          <a:p>
            <a:r>
              <a:rPr lang="en-US" sz="1200" kern="1200" smtClean="0">
                <a:solidFill>
                  <a:schemeClr val="tx1"/>
                </a:solidFill>
                <a:effectLst/>
                <a:latin typeface="+mn-lt"/>
                <a:ea typeface="+mn-ea"/>
                <a:cs typeface="+mn-cs"/>
              </a:rPr>
              <a:t>Với câu chuyện này, chúng ta có thể có sơ đồ tách – gộp nào phù hợp nhỉ? Các em hãy suy nghĩ xem?</a:t>
            </a:r>
          </a:p>
          <a:p>
            <a:r>
              <a:rPr lang="en-US" sz="1200" kern="1200" smtClean="0">
                <a:solidFill>
                  <a:schemeClr val="tx1"/>
                </a:solidFill>
                <a:effectLst/>
                <a:latin typeface="+mn-lt"/>
                <a:ea typeface="+mn-ea"/>
                <a:cs typeface="+mn-cs"/>
              </a:rPr>
              <a:t>Câu chuyện nói đến con trâu, con bò vàng và cả bò sữa nữa. Vậy chắc chắn ta sẽ có sơ đồ db hơn với 3 nhánh. Em chú ý nhé.</a:t>
            </a:r>
          </a:p>
          <a:p>
            <a:r>
              <a:rPr lang="en-US" sz="1200" kern="1200" smtClean="0">
                <a:solidFill>
                  <a:schemeClr val="tx1"/>
                </a:solidFill>
                <a:effectLst/>
                <a:latin typeface="+mn-lt"/>
                <a:ea typeface="+mn-ea"/>
                <a:cs typeface="+mn-cs"/>
              </a:rPr>
              <a:t>Ah, đúng rồi ta có sơ đồ: gôp 1 và 2 và 2 được 5.</a:t>
            </a:r>
          </a:p>
          <a:p>
            <a:r>
              <a:rPr lang="en-US" sz="1200" kern="1200" smtClean="0">
                <a:solidFill>
                  <a:schemeClr val="tx1"/>
                </a:solidFill>
                <a:effectLst/>
                <a:latin typeface="+mn-lt"/>
                <a:ea typeface="+mn-ea"/>
                <a:cs typeface="+mn-cs"/>
              </a:rPr>
              <a:t>Vậy muốn biế có tất cả bao nhiêu con trâu và bò chúng ta sẽ thực hiện phép tính nào? Cô mời các em cùng thực hiện?</a:t>
            </a:r>
          </a:p>
          <a:p>
            <a:r>
              <a:rPr lang="en-US" sz="1200" kern="1200" smtClean="0">
                <a:solidFill>
                  <a:schemeClr val="tx1"/>
                </a:solidFill>
                <a:effectLst/>
                <a:latin typeface="+mn-lt"/>
                <a:ea typeface="+mn-ea"/>
                <a:cs typeface="+mn-cs"/>
              </a:rPr>
              <a:t>Với sơ đồ này em cũng có thể viết phép tihn1 cộng 2 + 2 + 1= 5, hoặc 2+1+2= 5 nhé</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8</a:t>
            </a:fld>
            <a:endParaRPr lang="zh-CN" altLang="en-US"/>
          </a:p>
        </p:txBody>
      </p:sp>
    </p:spTree>
    <p:extLst>
      <p:ext uri="{BB962C8B-B14F-4D97-AF65-F5344CB8AC3E}">
        <p14:creationId xmlns:p14="http://schemas.microsoft.com/office/powerpoint/2010/main" val="305648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Những sơ đồ tách gộp giúp chúng ta ôn lại những phép tính cộng trừ. Nào bây giờ chúng ta cùng tự đánh giá;</a:t>
            </a:r>
          </a:p>
          <a:p>
            <a:r>
              <a:rPr lang="en-US" sz="1200" kern="1200" smtClean="0">
                <a:solidFill>
                  <a:schemeClr val="tx1"/>
                </a:solidFill>
                <a:effectLst/>
                <a:latin typeface="+mn-lt"/>
                <a:ea typeface="+mn-ea"/>
                <a:cs typeface="+mn-cs"/>
              </a:rPr>
              <a:t>Qua bài học ngày hôm nay: em đã có thể viết các số từ 0 đến 10 chưa?</a:t>
            </a:r>
          </a:p>
          <a:p>
            <a:r>
              <a:rPr lang="en-US" sz="1200" kern="1200" smtClean="0">
                <a:solidFill>
                  <a:schemeClr val="tx1"/>
                </a:solidFill>
                <a:effectLst/>
                <a:latin typeface="+mn-lt"/>
                <a:ea typeface="+mn-ea"/>
                <a:cs typeface="+mn-cs"/>
              </a:rPr>
              <a:t>Em có thể dựa vào các câu chuyện, sơ đồ tách – gộp để viết phép tính cộng trừ tương ứng không?</a:t>
            </a:r>
          </a:p>
          <a:p>
            <a:r>
              <a:rPr lang="en-US" sz="1200" kern="1200" smtClean="0">
                <a:solidFill>
                  <a:schemeClr val="tx1"/>
                </a:solidFill>
                <a:effectLst/>
                <a:latin typeface="+mn-lt"/>
                <a:ea typeface="+mn-ea"/>
                <a:cs typeface="+mn-cs"/>
              </a:rPr>
              <a:t>Nếu hoàn thành được nhiều dấu tích, chứng tỏ các em đã nắm được kiến thức rất tốt rồi, cô tuyên dương các em nhé!</a:t>
            </a:r>
          </a:p>
          <a:p>
            <a:endParaRPr lang="en-US"/>
          </a:p>
        </p:txBody>
      </p:sp>
      <p:sp>
        <p:nvSpPr>
          <p:cNvPr id="4" name="Slide Number Placeholder 3"/>
          <p:cNvSpPr>
            <a:spLocks noGrp="1"/>
          </p:cNvSpPr>
          <p:nvPr>
            <p:ph type="sldNum" sz="quarter" idx="10"/>
          </p:nvPr>
        </p:nvSpPr>
        <p:spPr/>
        <p:txBody>
          <a:bodyPr/>
          <a:lstStyle/>
          <a:p>
            <a:fld id="{D9EE08DF-DA78-46F4-852F-0D5173D95A43}" type="slidenum">
              <a:rPr lang="zh-CN" altLang="en-US" smtClean="0"/>
              <a:pPr/>
              <a:t>9</a:t>
            </a:fld>
            <a:endParaRPr lang="zh-CN" altLang="en-US"/>
          </a:p>
        </p:txBody>
      </p:sp>
    </p:spTree>
    <p:extLst>
      <p:ext uri="{BB962C8B-B14F-4D97-AF65-F5344CB8AC3E}">
        <p14:creationId xmlns:p14="http://schemas.microsoft.com/office/powerpoint/2010/main" val="313203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2021/12/19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pPr/>
              <a:t>2021/12/19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560668"/>
            <a:ext cx="3908732" cy="1562405"/>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10" y="2632720"/>
            <a:ext cx="1903197" cy="2490353"/>
          </a:xfrm>
          <a:prstGeom prst="rect">
            <a:avLst/>
          </a:prstGeom>
        </p:spPr>
      </p:pic>
      <p:sp>
        <p:nvSpPr>
          <p:cNvPr id="18" name="TextBox 17"/>
          <p:cNvSpPr txBox="1"/>
          <p:nvPr/>
        </p:nvSpPr>
        <p:spPr>
          <a:xfrm>
            <a:off x="1979712" y="2798913"/>
            <a:ext cx="6048672"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800" spc="50" smtClean="0">
                <a:ln w="11430"/>
                <a:solidFill>
                  <a:schemeClr val="accent4">
                    <a:lumMod val="75000"/>
                  </a:schemeClr>
                </a:solidFill>
                <a:effectLst>
                  <a:outerShdw blurRad="76200" dist="50800" dir="5400000" algn="tl" rotWithShape="0">
                    <a:srgbClr val="000000">
                      <a:alpha val="65000"/>
                    </a:srgbClr>
                  </a:outerShdw>
                </a:effectLst>
                <a:latin typeface="UTM Showcard" panose="02040603050506020204" pitchFamily="18" charset="0"/>
                <a:ea typeface="华康方圆体W7(P)" pitchFamily="82" charset="-122"/>
              </a:rPr>
              <a:t>ÔN TẬP HỌC KÌ 1</a:t>
            </a:r>
          </a:p>
          <a:p>
            <a:pPr algn="ctr"/>
            <a:r>
              <a:rPr lang="en-US" altLang="zh-CN" sz="4800" spc="50" smtClean="0">
                <a:ln w="11430"/>
                <a:solidFill>
                  <a:schemeClr val="accent4">
                    <a:lumMod val="75000"/>
                  </a:schemeClr>
                </a:solidFill>
                <a:effectLst>
                  <a:outerShdw blurRad="76200" dist="50800" dir="5400000" algn="tl" rotWithShape="0">
                    <a:srgbClr val="000000">
                      <a:alpha val="65000"/>
                    </a:srgbClr>
                  </a:outerShdw>
                </a:effectLst>
                <a:latin typeface="UTM Showcard" panose="02040603050506020204" pitchFamily="18" charset="0"/>
                <a:ea typeface="华康方圆体W7(P)" pitchFamily="82" charset="-122"/>
              </a:rPr>
              <a:t>(Tiết 1)</a:t>
            </a:r>
            <a:endParaRPr lang="zh-CN" altLang="en-US" sz="4800" spc="50" dirty="0">
              <a:ln w="11430"/>
              <a:solidFill>
                <a:schemeClr val="accent4">
                  <a:lumMod val="75000"/>
                </a:schemeClr>
              </a:solidFill>
              <a:effectLst>
                <a:outerShdw blurRad="76200" dist="50800" dir="5400000" algn="tl" rotWithShape="0">
                  <a:srgbClr val="000000">
                    <a:alpha val="65000"/>
                  </a:srgbClr>
                </a:outerShdw>
              </a:effectLst>
              <a:latin typeface="UTM Showcard" panose="02040603050506020204" pitchFamily="18" charset="0"/>
              <a:ea typeface="华康方圆体W7(P)" pitchFamily="82" charset="-122"/>
            </a:endParaRPr>
          </a:p>
        </p:txBody>
      </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632566" y="2849862"/>
            <a:ext cx="773483" cy="734815"/>
          </a:xfrm>
          <a:prstGeom prst="rect">
            <a:avLst/>
          </a:prstGeom>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xmlns="" id="{24FD3AD7-CCFD-482D-97EA-AAA40F9A9667}"/>
              </a:ext>
            </a:extLst>
          </p:cNvPr>
          <p:cNvSpPr/>
          <p:nvPr/>
        </p:nvSpPr>
        <p:spPr>
          <a:xfrm>
            <a:off x="1096622" y="848532"/>
            <a:ext cx="7594059" cy="4071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UỶ BAN NHÂN DÂN QUẬN PHÚ NHUẬN</a:t>
            </a:r>
          </a:p>
          <a:p>
            <a:pPr algn="ctr"/>
            <a:r>
              <a:rPr lang="en-US" b="1">
                <a:solidFill>
                  <a:schemeClr val="tx1"/>
                </a:solidFill>
                <a:latin typeface="Times New Roman" panose="02020603050405020304" pitchFamily="18" charset="0"/>
                <a:cs typeface="Times New Roman" panose="02020603050405020304" pitchFamily="18" charset="0"/>
              </a:rPr>
              <a:t>TRƯỜNG TIỂU HỌC NGUYỄN ĐÌNH CHÍNH</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BD3D104D-A8B3-4EB8-8B1B-F984C4F525F3}"/>
              </a:ext>
            </a:extLst>
          </p:cNvPr>
          <p:cNvSpPr/>
          <p:nvPr/>
        </p:nvSpPr>
        <p:spPr>
          <a:xfrm>
            <a:off x="0" y="1959296"/>
            <a:ext cx="9144000" cy="807027"/>
          </a:xfrm>
          <a:prstGeom prst="rect">
            <a:avLst/>
          </a:prstGeom>
          <a:noFill/>
        </p:spPr>
        <p:txBody>
          <a:bodyPr wrap="square" lIns="37211" tIns="18611" rIns="37211" bIns="18611">
            <a:spAutoFit/>
            <a:scene3d>
              <a:camera prst="orthographicFront"/>
              <a:lightRig rig="soft" dir="t">
                <a:rot lat="0" lon="0" rev="15600000"/>
              </a:lightRig>
            </a:scene3d>
            <a:sp3d extrusionH="57150" prstMaterial="softEdge">
              <a:bevelT w="25400" h="38100"/>
            </a:sp3d>
          </a:bodyPr>
          <a:lstStyle/>
          <a:p>
            <a:pPr algn="ctr" defTabSz="372104">
              <a:defRPr/>
            </a:pPr>
            <a:r>
              <a:rPr lang="en-US" sz="2500" b="1" smtClean="0">
                <a:solidFill>
                  <a:srgbClr val="7030A0"/>
                </a:solidFill>
                <a:effectLst>
                  <a:outerShdw blurRad="38100" dist="38100" dir="2700000" algn="tl">
                    <a:srgbClr val="FFFF00">
                      <a:alpha val="43000"/>
                    </a:srgbClr>
                  </a:outerShdw>
                </a:effectLst>
                <a:latin typeface="UTM Avo" panose="02040603050506020204" pitchFamily="18" charset="0"/>
              </a:rPr>
              <a:t>    CHỦ ĐỀ 3: </a:t>
            </a:r>
            <a:r>
              <a:rPr lang="en-US" sz="2500" b="1" smtClean="0">
                <a:solidFill>
                  <a:srgbClr val="0070C0"/>
                </a:solidFill>
                <a:effectLst>
                  <a:outerShdw blurRad="38100" dist="38100" dir="2700000" algn="tl">
                    <a:srgbClr val="FFFF00">
                      <a:alpha val="43000"/>
                    </a:srgbClr>
                  </a:outerShdw>
                </a:effectLst>
                <a:latin typeface="UTM Avo" panose="02040603050506020204" pitchFamily="18" charset="0"/>
              </a:rPr>
              <a:t>PHÉP CỘNG, PHÉP TRỪ </a:t>
            </a:r>
          </a:p>
          <a:p>
            <a:pPr algn="ctr" defTabSz="372104">
              <a:defRPr/>
            </a:pPr>
            <a:r>
              <a:rPr lang="en-US" sz="2500" b="1" smtClean="0">
                <a:ln/>
                <a:solidFill>
                  <a:srgbClr val="0070C0"/>
                </a:solidFill>
                <a:effectLst>
                  <a:outerShdw blurRad="38100" dist="38100" dir="2700000" algn="tl">
                    <a:srgbClr val="FFFF00">
                      <a:alpha val="43000"/>
                    </a:srgbClr>
                  </a:outerShdw>
                </a:effectLst>
                <a:latin typeface="UTM Avo" panose="02040603050506020204" pitchFamily="18" charset="0"/>
              </a:rPr>
              <a:t>                   TRONG PHẠM VI 10</a:t>
            </a:r>
            <a:endParaRPr lang="en-US" sz="2500" b="1" dirty="0">
              <a:ln/>
              <a:solidFill>
                <a:srgbClr val="0070C0"/>
              </a:solidFill>
              <a:effectLst>
                <a:outerShdw blurRad="38100" dist="38100" dir="2700000" algn="tl">
                  <a:srgbClr val="FFFF00">
                    <a:alpha val="43000"/>
                  </a:srgbClr>
                </a:outerShdw>
              </a:effectLst>
              <a:latin typeface="UTM Avo" panose="02040603050506020204" pitchFamily="18" charset="0"/>
            </a:endParaRPr>
          </a:p>
        </p:txBody>
      </p:sp>
      <p:sp>
        <p:nvSpPr>
          <p:cNvPr id="2" name="Rectangle 1"/>
          <p:cNvSpPr/>
          <p:nvPr/>
        </p:nvSpPr>
        <p:spPr>
          <a:xfrm>
            <a:off x="4034872" y="1349846"/>
            <a:ext cx="1938352" cy="477054"/>
          </a:xfrm>
          <a:prstGeom prst="rect">
            <a:avLst/>
          </a:prstGeom>
        </p:spPr>
        <p:txBody>
          <a:bodyPr wrap="none">
            <a:spAutoFit/>
          </a:bodyPr>
          <a:lstStyle/>
          <a:p>
            <a:pPr algn="ctr"/>
            <a:r>
              <a:rPr lang="en-US" altLang="zh-CN" sz="2500">
                <a:solidFill>
                  <a:srgbClr val="C00000"/>
                </a:solidFill>
                <a:latin typeface="UTM HelvetIns" panose="02040603050506020204" pitchFamily="18" charset="0"/>
                <a:ea typeface="华康方圆体W7(P)" pitchFamily="82" charset="-122"/>
              </a:rPr>
              <a:t>TOÁN – LỚP 1</a:t>
            </a:r>
            <a:endParaRPr lang="zh-CN" altLang="en-US" sz="2500" dirty="0">
              <a:solidFill>
                <a:srgbClr val="C00000"/>
              </a:solidFill>
              <a:latin typeface="UTM HelvetIns" panose="02040603050506020204" pitchFamily="18" charset="0"/>
              <a:ea typeface="华康方圆体W7(P)" pitchFamily="82"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42" presetClass="entr" presetSubtype="0" fill="hold" nodeType="with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500"/>
                                        <p:tgtEl>
                                          <p:spTgt spid="22"/>
                                        </p:tgtEl>
                                      </p:cBhvr>
                                    </p:animEffect>
                                    <p:anim calcmode="lin" valueType="num">
                                      <p:cBhvr>
                                        <p:cTn id="21" dur="1500" fill="hold"/>
                                        <p:tgtEl>
                                          <p:spTgt spid="22"/>
                                        </p:tgtEl>
                                        <p:attrNameLst>
                                          <p:attrName>ppt_x</p:attrName>
                                        </p:attrNameLst>
                                      </p:cBhvr>
                                      <p:tavLst>
                                        <p:tav tm="0">
                                          <p:val>
                                            <p:strVal val="#ppt_x"/>
                                          </p:val>
                                        </p:tav>
                                        <p:tav tm="100000">
                                          <p:val>
                                            <p:strVal val="#ppt_x"/>
                                          </p:val>
                                        </p:tav>
                                      </p:tavLst>
                                    </p:anim>
                                    <p:anim calcmode="lin" valueType="num">
                                      <p:cBhvr>
                                        <p:cTn id="22"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500" fill="hold"/>
                                        <p:tgtEl>
                                          <p:spTgt spid="18"/>
                                        </p:tgtEl>
                                        <p:attrNameLst>
                                          <p:attrName>ppt_w</p:attrName>
                                        </p:attrNameLst>
                                      </p:cBhvr>
                                      <p:tavLst>
                                        <p:tav tm="0">
                                          <p:val>
                                            <p:fltVal val="0"/>
                                          </p:val>
                                        </p:tav>
                                        <p:tav tm="100000">
                                          <p:val>
                                            <p:strVal val="#ppt_w"/>
                                          </p:val>
                                        </p:tav>
                                      </p:tavLst>
                                    </p:anim>
                                    <p:anim calcmode="lin" valueType="num">
                                      <p:cBhvr>
                                        <p:cTn id="33" dur="1500" fill="hold"/>
                                        <p:tgtEl>
                                          <p:spTgt spid="18"/>
                                        </p:tgtEl>
                                        <p:attrNameLst>
                                          <p:attrName>ppt_h</p:attrName>
                                        </p:attrNameLst>
                                      </p:cBhvr>
                                      <p:tavLst>
                                        <p:tav tm="0">
                                          <p:val>
                                            <p:fltVal val="0"/>
                                          </p:val>
                                        </p:tav>
                                        <p:tav tm="100000">
                                          <p:val>
                                            <p:strVal val="#ppt_h"/>
                                          </p:val>
                                        </p:tav>
                                      </p:tavLst>
                                    </p:anim>
                                  </p:childTnLst>
                                </p:cTn>
                              </p:par>
                              <p:par>
                                <p:cTn id="34" presetID="8" presetClass="emph" presetSubtype="0" fill="hold" grpId="1" nodeType="withEffect">
                                  <p:stCondLst>
                                    <p:cond delay="0"/>
                                  </p:stCondLst>
                                  <p:childTnLst>
                                    <p:animRot by="21600000">
                                      <p:cBhvr>
                                        <p:cTn id="35"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425347"/>
            <a:ext cx="4191213" cy="3111121"/>
          </a:xfrm>
          <a:prstGeom prst="rect">
            <a:avLst/>
          </a:prstGeom>
        </p:spPr>
      </p:pic>
      <p:sp>
        <p:nvSpPr>
          <p:cNvPr id="4" name="TextBox 3"/>
          <p:cNvSpPr txBox="1"/>
          <p:nvPr/>
        </p:nvSpPr>
        <p:spPr>
          <a:xfrm>
            <a:off x="0" y="5143500"/>
            <a:ext cx="9144000" cy="1865126"/>
          </a:xfrm>
          <a:prstGeom prst="rect">
            <a:avLst/>
          </a:prstGeom>
          <a:noFill/>
        </p:spPr>
        <p:txBody>
          <a:bodyPr wrap="square" rtlCol="0">
            <a:spAutoFit/>
            <a:scene3d>
              <a:camera prst="orthographicFront">
                <a:rot lat="0" lon="0" rev="0"/>
              </a:camera>
              <a:lightRig rig="soft" dir="tl">
                <a:rot lat="0" lon="0" rev="0"/>
              </a:lightRig>
            </a:scene3d>
            <a:sp3d contourW="25400" prstMaterial="matte">
              <a:bevelT w="25400" h="55880" prst="artDeco"/>
              <a:contourClr>
                <a:schemeClr val="accent2">
                  <a:tint val="20000"/>
                </a:schemeClr>
              </a:contourClr>
            </a:sp3d>
          </a:bodyPr>
          <a:lstStyle/>
          <a:p>
            <a:pPr algn="ctr">
              <a:lnSpc>
                <a:spcPct val="120000"/>
              </a:lnSpc>
            </a:pPr>
            <a:r>
              <a:rPr lang="en-US" altLang="zh-CN" sz="4800" spc="50" dirty="0">
                <a:ln w="11430"/>
                <a:solidFill>
                  <a:schemeClr val="accent6"/>
                </a:solidFill>
                <a:effectLst>
                  <a:outerShdw blurRad="76200" dist="50800" dir="5400000" algn="tl" rotWithShape="0">
                    <a:srgbClr val="000000">
                      <a:alpha val="65000"/>
                    </a:srgbClr>
                  </a:outerShdw>
                </a:effectLst>
                <a:latin typeface="UTM Showcard" panose="02040603050506020204" pitchFamily="18" charset="0"/>
                <a:ea typeface="华康POP3体W12" pitchFamily="81" charset="-122"/>
              </a:rPr>
              <a:t>CHÀO </a:t>
            </a:r>
            <a:r>
              <a:rPr lang="en-US" altLang="zh-CN" sz="4800" spc="50">
                <a:ln w="11430"/>
                <a:solidFill>
                  <a:schemeClr val="accent6"/>
                </a:solidFill>
                <a:effectLst>
                  <a:outerShdw blurRad="76200" dist="50800" dir="5400000" algn="tl" rotWithShape="0">
                    <a:srgbClr val="000000">
                      <a:alpha val="65000"/>
                    </a:srgbClr>
                  </a:outerShdw>
                </a:effectLst>
                <a:latin typeface="UTM Showcard" panose="02040603050506020204" pitchFamily="18" charset="0"/>
                <a:ea typeface="华康POP3体W12" pitchFamily="81" charset="-122"/>
              </a:rPr>
              <a:t>TẠM </a:t>
            </a:r>
            <a:r>
              <a:rPr lang="en-US" altLang="zh-CN" sz="4800" spc="50" smtClean="0">
                <a:ln w="11430"/>
                <a:solidFill>
                  <a:schemeClr val="accent6"/>
                </a:solidFill>
                <a:effectLst>
                  <a:outerShdw blurRad="76200" dist="50800" dir="5400000" algn="tl" rotWithShape="0">
                    <a:srgbClr val="000000">
                      <a:alpha val="65000"/>
                    </a:srgbClr>
                  </a:outerShdw>
                </a:effectLst>
                <a:latin typeface="UTM Showcard" panose="02040603050506020204" pitchFamily="18" charset="0"/>
                <a:ea typeface="华康POP3体W12" pitchFamily="81" charset="-122"/>
              </a:rPr>
              <a:t>BIỆT</a:t>
            </a:r>
          </a:p>
          <a:p>
            <a:pPr algn="ctr">
              <a:lnSpc>
                <a:spcPct val="120000"/>
              </a:lnSpc>
            </a:pPr>
            <a:r>
              <a:rPr lang="en-US" altLang="zh-CN" sz="4800" spc="50" smtClean="0">
                <a:ln w="11430"/>
                <a:solidFill>
                  <a:schemeClr val="accent6"/>
                </a:solidFill>
                <a:effectLst>
                  <a:outerShdw blurRad="76200" dist="50800" dir="5400000" algn="tl" rotWithShape="0">
                    <a:srgbClr val="000000">
                      <a:alpha val="65000"/>
                    </a:srgbClr>
                  </a:outerShdw>
                </a:effectLst>
                <a:latin typeface="UTM Showcard" panose="02040603050506020204" pitchFamily="18" charset="0"/>
                <a:ea typeface="华康POP3体W12" pitchFamily="81" charset="-122"/>
              </a:rPr>
              <a:t>Hẹn gặp lại Các em</a:t>
            </a:r>
            <a:r>
              <a:rPr lang="zh-CN" altLang="en-US" sz="4800" spc="50">
                <a:ln w="11430"/>
                <a:solidFill>
                  <a:schemeClr val="accent6"/>
                </a:solidFill>
                <a:effectLst>
                  <a:outerShdw blurRad="76200" dist="50800" dir="5400000" algn="tl" rotWithShape="0">
                    <a:srgbClr val="000000">
                      <a:alpha val="65000"/>
                    </a:srgbClr>
                  </a:outerShdw>
                </a:effectLst>
                <a:latin typeface="UTM Showcard" panose="02040603050506020204" pitchFamily="18" charset="0"/>
                <a:ea typeface="华康POP3体W12" pitchFamily="81" charset="-122"/>
              </a:rPr>
              <a:t>！</a:t>
            </a:r>
            <a:endParaRPr lang="zh-CN" altLang="en-US" sz="4800" spc="50" dirty="0">
              <a:ln w="11430"/>
              <a:solidFill>
                <a:schemeClr val="accent6"/>
              </a:solidFill>
              <a:effectLst>
                <a:outerShdw blurRad="76200" dist="50800" dir="5400000" algn="tl" rotWithShape="0">
                  <a:srgbClr val="000000">
                    <a:alpha val="65000"/>
                  </a:srgbClr>
                </a:outerShdw>
              </a:effectLst>
              <a:latin typeface="UTM Showcard" panose="02040603050506020204" pitchFamily="18" charset="0"/>
              <a:ea typeface="华康POP3体W12" pitchFamily="81" charset="-122"/>
            </a:endParaRPr>
          </a:p>
        </p:txBody>
      </p:sp>
      <p:pic>
        <p:nvPicPr>
          <p:cNvPr id="5"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3507854"/>
            <a:ext cx="3141092" cy="15427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1" nodeType="clickEffect">
                                  <p:stCondLst>
                                    <p:cond delay="0"/>
                                  </p:stCondLst>
                                  <p:childTnLst>
                                    <p:animMotion origin="layout" path="M 0 -1.7284E-6 L 0.00191 -0.83796 " pathEditMode="relative" rAng="0" ptsTypes="AA">
                                      <p:cBhvr>
                                        <p:cTn id="18" dur="2000" fill="hold"/>
                                        <p:tgtEl>
                                          <p:spTgt spid="4"/>
                                        </p:tgtEl>
                                        <p:attrNameLst>
                                          <p:attrName>ppt_x</p:attrName>
                                          <p:attrName>ppt_y</p:attrName>
                                        </p:attrNameLst>
                                      </p:cBhvr>
                                      <p:rCtr x="87" y="-419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5B2CE8FA-A4F5-48F7-8B39-11E9B6867239}"/>
              </a:ext>
            </a:extLst>
          </p:cNvPr>
          <p:cNvSpPr txBox="1"/>
          <p:nvPr/>
        </p:nvSpPr>
        <p:spPr>
          <a:xfrm>
            <a:off x="109444" y="99943"/>
            <a:ext cx="1891906" cy="442674"/>
          </a:xfrm>
          <a:prstGeom prst="roundRect">
            <a:avLst/>
          </a:prstGeom>
          <a:solidFill>
            <a:srgbClr val="FF0000"/>
          </a:solidFill>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altLang="zh-CN" sz="2000" b="1" smtClean="0">
                <a:solidFill>
                  <a:schemeClr val="bg1"/>
                </a:solidFill>
                <a:latin typeface="UTM Avo" panose="02040603050506020204" pitchFamily="18" charset="0"/>
                <a:ea typeface="方正稚艺简体" panose="03000509000000000000" pitchFamily="65" charset="-122"/>
                <a:cs typeface="Times New Roman" panose="02020603050405020304" pitchFamily="18" charset="0"/>
              </a:rPr>
              <a:t>KHỞI </a:t>
            </a:r>
            <a:r>
              <a:rPr lang="en-US" altLang="zh-CN" sz="2000" b="1">
                <a:solidFill>
                  <a:schemeClr val="bg1"/>
                </a:solidFill>
                <a:latin typeface="UTM Avo" panose="02040603050506020204" pitchFamily="18" charset="0"/>
                <a:ea typeface="方正稚艺简体" panose="03000509000000000000" pitchFamily="65" charset="-122"/>
                <a:cs typeface="Times New Roman" panose="02020603050405020304" pitchFamily="18" charset="0"/>
              </a:rPr>
              <a:t>Đ</a:t>
            </a:r>
            <a:r>
              <a:rPr lang="en-US" altLang="zh-CN" sz="2000" b="1" smtClean="0">
                <a:solidFill>
                  <a:schemeClr val="bg1"/>
                </a:solidFill>
                <a:latin typeface="UTM Avo" panose="02040603050506020204" pitchFamily="18" charset="0"/>
                <a:ea typeface="方正稚艺简体" panose="03000509000000000000" pitchFamily="65" charset="-122"/>
                <a:cs typeface="Times New Roman" panose="02020603050405020304" pitchFamily="18" charset="0"/>
              </a:rPr>
              <a:t>ỘNG</a:t>
            </a:r>
            <a:endParaRPr lang="zh-CN" altLang="en-US" sz="2000" b="1" dirty="0">
              <a:solidFill>
                <a:schemeClr val="bg1"/>
              </a:solidFill>
              <a:latin typeface="UTM Avo" panose="02040603050506020204" pitchFamily="18" charset="0"/>
              <a:ea typeface="方正稚艺简体" panose="03000509000000000000" pitchFamily="65" charset="-122"/>
              <a:cs typeface="Times New Roman" panose="02020603050405020304" pitchFamily="18" charset="0"/>
            </a:endParaRPr>
          </a:p>
        </p:txBody>
      </p:sp>
      <p:sp>
        <p:nvSpPr>
          <p:cNvPr id="3" name="Title 3"/>
          <p:cNvSpPr txBox="1">
            <a:spLocks/>
          </p:cNvSpPr>
          <p:nvPr/>
        </p:nvSpPr>
        <p:spPr>
          <a:xfrm>
            <a:off x="2557125" y="114838"/>
            <a:ext cx="5198859" cy="507831"/>
          </a:xfrm>
          <a:prstGeom prst="rect">
            <a:avLst/>
          </a:prstGeom>
          <a:noFill/>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a:solidFill>
                  <a:srgbClr val="3333FF"/>
                </a:solidFill>
                <a:latin typeface="UTM Avo" panose="02040603050506020204" pitchFamily="18" charset="0"/>
                <a:ea typeface="AvantGarde-Demi" panose="02020500000000000000" pitchFamily="18" charset="0"/>
                <a:cs typeface="AvantGarde-Demi" panose="02020500000000000000" pitchFamily="18" charset="0"/>
              </a:rPr>
              <a:t>Bài hát: </a:t>
            </a:r>
            <a:r>
              <a:rPr lang="en-US" sz="3000" b="1" smtClean="0">
                <a:solidFill>
                  <a:srgbClr val="FF0000"/>
                </a:solidFill>
                <a:latin typeface="UTM Avo" panose="02040603050506020204" pitchFamily="18" charset="0"/>
                <a:cs typeface="Times New Roman" panose="02020603050405020304" pitchFamily="18" charset="0"/>
              </a:rPr>
              <a:t>OLD MCDONALD</a:t>
            </a:r>
            <a:endParaRPr lang="en-US" sz="3000" b="1" dirty="0">
              <a:solidFill>
                <a:srgbClr val="FF0000"/>
              </a:solidFill>
              <a:latin typeface="UTM Avo" panose="02040603050506020204" pitchFamily="18" charset="0"/>
              <a:cs typeface="Times New Roman" panose="02020603050405020304" pitchFamily="18" charset="0"/>
            </a:endParaRPr>
          </a:p>
        </p:txBody>
      </p:sp>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08520" y="3202945"/>
            <a:ext cx="1019175" cy="1838325"/>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flipH="1">
            <a:off x="8051998" y="3202945"/>
            <a:ext cx="1104900" cy="1847850"/>
          </a:xfrm>
          <a:prstGeom prst="rect">
            <a:avLst/>
          </a:prstGeom>
        </p:spPr>
      </p:pic>
      <p:pic>
        <p:nvPicPr>
          <p:cNvPr id="6" name="Picture 5"/>
          <p:cNvPicPr>
            <a:picLocks noChangeAspect="1"/>
          </p:cNvPicPr>
          <p:nvPr/>
        </p:nvPicPr>
        <p:blipFill>
          <a:blip r:embed="rId7"/>
          <a:stretch>
            <a:fillRect/>
          </a:stretch>
        </p:blipFill>
        <p:spPr>
          <a:xfrm>
            <a:off x="1043608" y="843558"/>
            <a:ext cx="7008390" cy="4324954"/>
          </a:xfrm>
          <a:prstGeom prst="rect">
            <a:avLst/>
          </a:prstGeom>
        </p:spPr>
      </p:pic>
      <p:pic>
        <p:nvPicPr>
          <p:cNvPr id="7" name="old donal D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15616" y="923610"/>
            <a:ext cx="6840760" cy="3592356"/>
          </a:xfrm>
          <a:prstGeom prst="rect">
            <a:avLst/>
          </a:prstGeom>
        </p:spPr>
      </p:pic>
      <p:sp>
        <p:nvSpPr>
          <p:cNvPr id="8" name="Rectangle 7"/>
          <p:cNvSpPr/>
          <p:nvPr/>
        </p:nvSpPr>
        <p:spPr>
          <a:xfrm>
            <a:off x="3059831" y="490000"/>
            <a:ext cx="3888433" cy="292388"/>
          </a:xfrm>
          <a:prstGeom prst="rect">
            <a:avLst/>
          </a:prstGeom>
        </p:spPr>
        <p:txBody>
          <a:bodyPr wrap="square">
            <a:spAutoFit/>
          </a:bodyPr>
          <a:lstStyle/>
          <a:p>
            <a:r>
              <a:rPr lang="en-US" sz="1300" b="1" i="1"/>
              <a:t>https://www.youtube.com/watch?v=RobT920n0qA</a:t>
            </a:r>
          </a:p>
        </p:txBody>
      </p:sp>
    </p:spTree>
    <p:extLst>
      <p:ext uri="{BB962C8B-B14F-4D97-AF65-F5344CB8AC3E}">
        <p14:creationId xmlns:p14="http://schemas.microsoft.com/office/powerpoint/2010/main" val="2161351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childTnLst>
        </p:cTn>
      </p:par>
    </p:tnLst>
    <p:bldLst>
      <p:bldP spid="2"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827584" y="317485"/>
            <a:ext cx="1074800" cy="660968"/>
            <a:chOff x="2399557" y="3149468"/>
            <a:chExt cx="1243901" cy="764960"/>
          </a:xfrm>
        </p:grpSpPr>
        <p:sp>
          <p:nvSpPr>
            <p:cNvPr id="5" name="Rounded Rectangle 4"/>
            <p:cNvSpPr/>
            <p:nvPr/>
          </p:nvSpPr>
          <p:spPr>
            <a:xfrm rot="19958457">
              <a:off x="2399557" y="3149468"/>
              <a:ext cx="516821" cy="74822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6" name="Rounded Rectangle 5"/>
            <p:cNvSpPr/>
            <p:nvPr/>
          </p:nvSpPr>
          <p:spPr>
            <a:xfrm rot="1044509">
              <a:off x="3126637" y="3166202"/>
              <a:ext cx="516821" cy="74822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3</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 name="Rounded Rectangle 6"/>
            <p:cNvSpPr/>
            <p:nvPr/>
          </p:nvSpPr>
          <p:spPr>
            <a:xfrm>
              <a:off x="2737127" y="3149468"/>
              <a:ext cx="516821" cy="74822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1</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grpSp>
      <p:pic>
        <p:nvPicPr>
          <p:cNvPr id="8" name="Picture 7"/>
          <p:cNvPicPr>
            <a:picLocks noChangeAspect="1"/>
          </p:cNvPicPr>
          <p:nvPr/>
        </p:nvPicPr>
        <p:blipFill rotWithShape="1">
          <a:blip r:embed="rId3"/>
          <a:srcRect r="1385"/>
          <a:stretch/>
        </p:blipFill>
        <p:spPr>
          <a:xfrm>
            <a:off x="2843808" y="30768"/>
            <a:ext cx="5904656" cy="3444452"/>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107505" y="123479"/>
            <a:ext cx="524490" cy="524490"/>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smtClean="0">
                <a:solidFill>
                  <a:schemeClr val="bg1"/>
                </a:solidFill>
                <a:latin typeface="UTM Avo" panose="02040603050506020204" pitchFamily="18" charset="0"/>
              </a:rPr>
              <a:t>1</a:t>
            </a:r>
            <a:endParaRPr lang="en-US" sz="3000">
              <a:solidFill>
                <a:schemeClr val="bg1"/>
              </a:solidFill>
              <a:latin typeface="UTM Avo" panose="020406030505060202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941461538"/>
              </p:ext>
            </p:extLst>
          </p:nvPr>
        </p:nvGraphicFramePr>
        <p:xfrm>
          <a:off x="323528" y="3512705"/>
          <a:ext cx="8640960" cy="1591243"/>
        </p:xfrm>
        <a:graphic>
          <a:graphicData uri="http://schemas.openxmlformats.org/drawingml/2006/table">
            <a:tbl>
              <a:tblPr firstRow="1" bandRow="1">
                <a:tableStyleId>{5C22544A-7EE6-4342-B048-85BDC9FD1C3A}</a:tableStyleId>
              </a:tblPr>
              <a:tblGrid>
                <a:gridCol w="2124236"/>
                <a:gridCol w="2124236"/>
                <a:gridCol w="2124236"/>
                <a:gridCol w="2268252"/>
              </a:tblGrid>
              <a:tr h="559473">
                <a:tc>
                  <a:txBody>
                    <a:bodyPr/>
                    <a:lstStyle/>
                    <a:p>
                      <a:pPr algn="ctr"/>
                      <a:r>
                        <a:rPr lang="en-US" sz="2000" smtClean="0">
                          <a:latin typeface="UTM Avo" panose="02040603050506020204" pitchFamily="18" charset="0"/>
                        </a:rPr>
                        <a:t>  Số</a:t>
                      </a:r>
                    </a:p>
                    <a:p>
                      <a:pPr algn="ctr"/>
                      <a:r>
                        <a:rPr lang="en-US" sz="2000" smtClean="0">
                          <a:latin typeface="UTM Avo" panose="02040603050506020204" pitchFamily="18" charset="0"/>
                        </a:rPr>
                        <a:t>    con trâu</a:t>
                      </a:r>
                      <a:endParaRPr lang="en-US" sz="2000">
                        <a:latin typeface="UTM Avo" panose="02040603050506020204" pitchFamily="18" charset="0"/>
                      </a:endParaRPr>
                    </a:p>
                  </a:txBody>
                  <a:tcPr marL="100956" marR="100956" marT="50478" marB="50478"/>
                </a:tc>
                <a:tc>
                  <a:txBody>
                    <a:bodyPr/>
                    <a:lstStyle/>
                    <a:p>
                      <a:pPr algn="ctr"/>
                      <a:r>
                        <a:rPr lang="en-US" sz="2000" smtClean="0">
                          <a:latin typeface="UTM Avo" panose="02040603050506020204" pitchFamily="18" charset="0"/>
                        </a:rPr>
                        <a:t>Số</a:t>
                      </a:r>
                      <a:r>
                        <a:rPr lang="en-US" sz="2000" baseline="0" smtClean="0">
                          <a:latin typeface="UTM Avo" panose="02040603050506020204" pitchFamily="18" charset="0"/>
                        </a:rPr>
                        <a:t> </a:t>
                      </a:r>
                    </a:p>
                    <a:p>
                      <a:pPr algn="ctr"/>
                      <a:r>
                        <a:rPr lang="en-US" sz="2000" baseline="0" smtClean="0">
                          <a:latin typeface="UTM Avo" panose="02040603050506020204" pitchFamily="18" charset="0"/>
                        </a:rPr>
                        <a:t>con bò</a:t>
                      </a:r>
                      <a:endParaRPr lang="en-US" sz="2000">
                        <a:latin typeface="UTM Avo" panose="02040603050506020204" pitchFamily="18" charset="0"/>
                      </a:endParaRPr>
                    </a:p>
                  </a:txBody>
                  <a:tcPr marL="100956" marR="100956" marT="50478" marB="50478"/>
                </a:tc>
                <a:tc>
                  <a:txBody>
                    <a:bodyPr/>
                    <a:lstStyle/>
                    <a:p>
                      <a:pPr algn="ctr"/>
                      <a:r>
                        <a:rPr lang="en-US" sz="2000" smtClean="0">
                          <a:latin typeface="UTM Avo" panose="02040603050506020204" pitchFamily="18" charset="0"/>
                        </a:rPr>
                        <a:t>Số</a:t>
                      </a:r>
                      <a:r>
                        <a:rPr lang="en-US" sz="2000" baseline="0" smtClean="0">
                          <a:latin typeface="UTM Avo" panose="02040603050506020204" pitchFamily="18" charset="0"/>
                        </a:rPr>
                        <a:t> </a:t>
                      </a:r>
                    </a:p>
                    <a:p>
                      <a:pPr algn="ctr"/>
                      <a:r>
                        <a:rPr lang="en-US" sz="2000" baseline="0" smtClean="0">
                          <a:latin typeface="UTM Avo" panose="02040603050506020204" pitchFamily="18" charset="0"/>
                        </a:rPr>
                        <a:t>con gà</a:t>
                      </a:r>
                      <a:endParaRPr lang="en-US" sz="2000">
                        <a:latin typeface="UTM Avo" panose="02040603050506020204" pitchFamily="18" charset="0"/>
                      </a:endParaRPr>
                    </a:p>
                  </a:txBody>
                  <a:tcPr marL="100956" marR="100956" marT="50478" marB="50478"/>
                </a:tc>
                <a:tc>
                  <a:txBody>
                    <a:bodyPr/>
                    <a:lstStyle/>
                    <a:p>
                      <a:pPr algn="ctr"/>
                      <a:r>
                        <a:rPr lang="en-US" sz="2000" smtClean="0">
                          <a:latin typeface="UTM Avo" panose="02040603050506020204" pitchFamily="18" charset="0"/>
                        </a:rPr>
                        <a:t>Số</a:t>
                      </a:r>
                      <a:r>
                        <a:rPr lang="en-US" sz="2000" baseline="0" smtClean="0">
                          <a:latin typeface="UTM Avo" panose="02040603050506020204" pitchFamily="18" charset="0"/>
                        </a:rPr>
                        <a:t> </a:t>
                      </a:r>
                    </a:p>
                    <a:p>
                      <a:pPr algn="ctr"/>
                      <a:r>
                        <a:rPr lang="en-US" sz="2000" baseline="0" smtClean="0">
                          <a:latin typeface="UTM Avo" panose="02040603050506020204" pitchFamily="18" charset="0"/>
                        </a:rPr>
                        <a:t>con chim sáo</a:t>
                      </a:r>
                      <a:endParaRPr lang="en-US" sz="2000">
                        <a:latin typeface="UTM Avo" panose="02040603050506020204" pitchFamily="18" charset="0"/>
                      </a:endParaRPr>
                    </a:p>
                  </a:txBody>
                  <a:tcPr marL="100956" marR="100956" marT="50478" marB="50478"/>
                </a:tc>
              </a:tr>
              <a:tr h="880687">
                <a:tc>
                  <a:txBody>
                    <a:bodyPr/>
                    <a:lstStyle/>
                    <a:p>
                      <a:pPr algn="ctr"/>
                      <a:endParaRPr lang="en-US" sz="2000">
                        <a:latin typeface="UTM Avo" panose="02040603050506020204" pitchFamily="18" charset="0"/>
                      </a:endParaRPr>
                    </a:p>
                  </a:txBody>
                  <a:tcPr marL="100956" marR="100956" marT="50478" marB="50478"/>
                </a:tc>
                <a:tc>
                  <a:txBody>
                    <a:bodyPr/>
                    <a:lstStyle/>
                    <a:p>
                      <a:pPr algn="ctr"/>
                      <a:endParaRPr lang="en-US" sz="2000">
                        <a:latin typeface="UTM Avo" panose="02040603050506020204" pitchFamily="18" charset="0"/>
                      </a:endParaRPr>
                    </a:p>
                  </a:txBody>
                  <a:tcPr marL="100956" marR="100956" marT="50478" marB="50478"/>
                </a:tc>
                <a:tc>
                  <a:txBody>
                    <a:bodyPr/>
                    <a:lstStyle/>
                    <a:p>
                      <a:pPr algn="ctr"/>
                      <a:endParaRPr lang="en-US" sz="2000">
                        <a:latin typeface="UTM Avo" panose="02040603050506020204" pitchFamily="18" charset="0"/>
                      </a:endParaRPr>
                    </a:p>
                  </a:txBody>
                  <a:tcPr marL="100956" marR="100956" marT="50478" marB="50478"/>
                </a:tc>
                <a:tc>
                  <a:txBody>
                    <a:bodyPr/>
                    <a:lstStyle/>
                    <a:p>
                      <a:pPr algn="ctr"/>
                      <a:endParaRPr lang="en-US" sz="2000">
                        <a:latin typeface="UTM Avo" panose="02040603050506020204" pitchFamily="18" charset="0"/>
                      </a:endParaRPr>
                    </a:p>
                  </a:txBody>
                  <a:tcPr marL="100956" marR="100956" marT="50478" marB="50478"/>
                </a:tc>
              </a:tr>
            </a:tbl>
          </a:graphicData>
        </a:graphic>
      </p:graphicFrame>
      <p:pic>
        <p:nvPicPr>
          <p:cNvPr id="11"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203598"/>
            <a:ext cx="2222512" cy="1967878"/>
          </a:xfrm>
          <a:prstGeom prst="rect">
            <a:avLst/>
          </a:prstGeom>
        </p:spPr>
      </p:pic>
      <p:pic>
        <p:nvPicPr>
          <p:cNvPr id="13" name="Picture 12"/>
          <p:cNvPicPr>
            <a:picLocks noChangeAspect="1"/>
          </p:cNvPicPr>
          <p:nvPr/>
        </p:nvPicPr>
        <p:blipFill>
          <a:blip r:embed="rId5"/>
          <a:stretch>
            <a:fillRect/>
          </a:stretch>
        </p:blipFill>
        <p:spPr>
          <a:xfrm>
            <a:off x="2483768" y="3555865"/>
            <a:ext cx="504056" cy="500040"/>
          </a:xfrm>
          <a:prstGeom prst="rect">
            <a:avLst/>
          </a:prstGeom>
        </p:spPr>
      </p:pic>
      <p:pic>
        <p:nvPicPr>
          <p:cNvPr id="14" name="Picture 13"/>
          <p:cNvPicPr>
            <a:picLocks noChangeAspect="1"/>
          </p:cNvPicPr>
          <p:nvPr/>
        </p:nvPicPr>
        <p:blipFill>
          <a:blip r:embed="rId6"/>
          <a:stretch>
            <a:fillRect/>
          </a:stretch>
        </p:blipFill>
        <p:spPr>
          <a:xfrm>
            <a:off x="4149841" y="3584713"/>
            <a:ext cx="421290" cy="504056"/>
          </a:xfrm>
          <a:prstGeom prst="rect">
            <a:avLst/>
          </a:prstGeom>
        </p:spPr>
      </p:pic>
      <p:pic>
        <p:nvPicPr>
          <p:cNvPr id="15" name="Picture 14"/>
          <p:cNvPicPr>
            <a:picLocks noChangeAspect="1"/>
          </p:cNvPicPr>
          <p:nvPr/>
        </p:nvPicPr>
        <p:blipFill>
          <a:blip r:embed="rId7"/>
          <a:stretch>
            <a:fillRect/>
          </a:stretch>
        </p:blipFill>
        <p:spPr>
          <a:xfrm>
            <a:off x="356470" y="3648134"/>
            <a:ext cx="551050" cy="365562"/>
          </a:xfrm>
          <a:prstGeom prst="rect">
            <a:avLst/>
          </a:prstGeom>
        </p:spPr>
      </p:pic>
      <p:pic>
        <p:nvPicPr>
          <p:cNvPr id="16" name="Picture 15"/>
          <p:cNvPicPr>
            <a:picLocks noChangeAspect="1"/>
          </p:cNvPicPr>
          <p:nvPr/>
        </p:nvPicPr>
        <p:blipFill>
          <a:blip r:embed="rId8"/>
          <a:stretch>
            <a:fillRect/>
          </a:stretch>
        </p:blipFill>
        <p:spPr>
          <a:xfrm>
            <a:off x="4673708" y="3548147"/>
            <a:ext cx="618371" cy="447018"/>
          </a:xfrm>
          <a:prstGeom prst="rect">
            <a:avLst/>
          </a:prstGeom>
        </p:spPr>
      </p:pic>
      <p:pic>
        <p:nvPicPr>
          <p:cNvPr id="17" name="Picture 16"/>
          <p:cNvPicPr>
            <a:picLocks noChangeAspect="1"/>
          </p:cNvPicPr>
          <p:nvPr/>
        </p:nvPicPr>
        <p:blipFill>
          <a:blip r:embed="rId9"/>
          <a:stretch>
            <a:fillRect/>
          </a:stretch>
        </p:blipFill>
        <p:spPr>
          <a:xfrm rot="1166921">
            <a:off x="6109892" y="3642023"/>
            <a:ext cx="525854" cy="342999"/>
          </a:xfrm>
          <a:prstGeom prst="rect">
            <a:avLst/>
          </a:prstGeom>
        </p:spPr>
      </p:pic>
      <p:pic>
        <p:nvPicPr>
          <p:cNvPr id="18" name="Picture 17"/>
          <p:cNvPicPr>
            <a:picLocks noChangeAspect="1"/>
          </p:cNvPicPr>
          <p:nvPr/>
        </p:nvPicPr>
        <p:blipFill>
          <a:blip r:embed="rId10"/>
          <a:stretch>
            <a:fillRect/>
          </a:stretch>
        </p:blipFill>
        <p:spPr>
          <a:xfrm rot="1704303" flipH="1">
            <a:off x="8280919" y="3630961"/>
            <a:ext cx="710857" cy="333411"/>
          </a:xfrm>
          <a:prstGeom prst="rect">
            <a:avLst/>
          </a:prstGeom>
        </p:spPr>
      </p:pic>
      <p:sp>
        <p:nvSpPr>
          <p:cNvPr id="19" name="Rounded Rectangle 18"/>
          <p:cNvSpPr/>
          <p:nvPr/>
        </p:nvSpPr>
        <p:spPr>
          <a:xfrm>
            <a:off x="971600" y="4371950"/>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20" name="Rounded Rectangle 19"/>
          <p:cNvSpPr/>
          <p:nvPr/>
        </p:nvSpPr>
        <p:spPr>
          <a:xfrm>
            <a:off x="3157240" y="4347914"/>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21" name="Rounded Rectangle 20"/>
          <p:cNvSpPr/>
          <p:nvPr/>
        </p:nvSpPr>
        <p:spPr>
          <a:xfrm>
            <a:off x="5338688" y="4395986"/>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22" name="Rounded Rectangle 21"/>
          <p:cNvSpPr/>
          <p:nvPr/>
        </p:nvSpPr>
        <p:spPr>
          <a:xfrm>
            <a:off x="7524328" y="4371950"/>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28" name="Rounded Rectangle 27"/>
          <p:cNvSpPr/>
          <p:nvPr/>
        </p:nvSpPr>
        <p:spPr>
          <a:xfrm>
            <a:off x="971600" y="4378683"/>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FF5050"/>
                </a:solidFill>
                <a:latin typeface="UTM Avo" panose="02040603050506020204" pitchFamily="18" charset="0"/>
                <a:ea typeface="Lato" panose="020F0502020204030203" pitchFamily="34" charset="0"/>
                <a:cs typeface="Lato" panose="020F0502020204030203" pitchFamily="34" charset="0"/>
              </a:rPr>
              <a:t>1</a:t>
            </a:r>
            <a:endParaRPr lang="en-US" sz="2700" b="1" dirty="0">
              <a:solidFill>
                <a:srgbClr val="FF5050"/>
              </a:solidFill>
              <a:latin typeface="UTM Avo" panose="02040603050506020204" pitchFamily="18" charset="0"/>
              <a:ea typeface="Lato" panose="020F0502020204030203" pitchFamily="34" charset="0"/>
              <a:cs typeface="Lato" panose="020F0502020204030203" pitchFamily="34" charset="0"/>
            </a:endParaRPr>
          </a:p>
        </p:txBody>
      </p:sp>
      <p:sp>
        <p:nvSpPr>
          <p:cNvPr id="29" name="Rounded Rectangle 28"/>
          <p:cNvSpPr/>
          <p:nvPr/>
        </p:nvSpPr>
        <p:spPr>
          <a:xfrm>
            <a:off x="3157240" y="4354647"/>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4</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30" name="Rounded Rectangle 29"/>
          <p:cNvSpPr/>
          <p:nvPr/>
        </p:nvSpPr>
        <p:spPr>
          <a:xfrm>
            <a:off x="5338688" y="4402719"/>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10</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31" name="Rounded Rectangle 30"/>
          <p:cNvSpPr/>
          <p:nvPr/>
        </p:nvSpPr>
        <p:spPr>
          <a:xfrm>
            <a:off x="7524328" y="4378683"/>
            <a:ext cx="720080" cy="64650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5</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ppt_w</p:attrName>
                                        </p:attrNameLst>
                                      </p:cBhvr>
                                      <p:tavLst>
                                        <p:tav tm="0" fmla="#ppt_w*sin(2.5*pi*$)">
                                          <p:val>
                                            <p:fltVal val="0"/>
                                          </p:val>
                                        </p:tav>
                                        <p:tav tm="100000">
                                          <p:val>
                                            <p:fltVal val="1"/>
                                          </p:val>
                                        </p:tav>
                                      </p:tavLst>
                                    </p:anim>
                                    <p:anim calcmode="lin" valueType="num">
                                      <p:cBhvr>
                                        <p:cTn id="38" dur="10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ppt_w</p:attrName>
                                        </p:attrNameLst>
                                      </p:cBhvr>
                                      <p:tavLst>
                                        <p:tav tm="0" fmla="#ppt_w*sin(2.5*pi*$)">
                                          <p:val>
                                            <p:fltVal val="0"/>
                                          </p:val>
                                        </p:tav>
                                        <p:tav tm="100000">
                                          <p:val>
                                            <p:fltVal val="1"/>
                                          </p:val>
                                        </p:tav>
                                      </p:tavLst>
                                    </p:anim>
                                    <p:anim calcmode="lin" valueType="num">
                                      <p:cBhvr>
                                        <p:cTn id="45"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ppt_w</p:attrName>
                                        </p:attrNameLst>
                                      </p:cBhvr>
                                      <p:tavLst>
                                        <p:tav tm="0" fmla="#ppt_w*sin(2.5*pi*$)">
                                          <p:val>
                                            <p:fltVal val="0"/>
                                          </p:val>
                                        </p:tav>
                                        <p:tav tm="100000">
                                          <p:val>
                                            <p:fltVal val="1"/>
                                          </p:val>
                                        </p:tav>
                                      </p:tavLst>
                                    </p:anim>
                                    <p:anim calcmode="lin" valueType="num">
                                      <p:cBhvr>
                                        <p:cTn id="52" dur="1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ppt_w</p:attrName>
                                        </p:attrNameLst>
                                      </p:cBhvr>
                                      <p:tavLst>
                                        <p:tav tm="0" fmla="#ppt_w*sin(2.5*pi*$)">
                                          <p:val>
                                            <p:fltVal val="0"/>
                                          </p:val>
                                        </p:tav>
                                        <p:tav tm="100000">
                                          <p:val>
                                            <p:fltVal val="1"/>
                                          </p:val>
                                        </p:tav>
                                      </p:tavLst>
                                    </p:anim>
                                    <p:anim calcmode="lin" valueType="num">
                                      <p:cBhvr>
                                        <p:cTn id="59" dur="1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9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8" grpId="0" animBg="1"/>
      <p:bldP spid="28" grpId="1"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385"/>
          <a:stretch/>
        </p:blipFill>
        <p:spPr>
          <a:xfrm>
            <a:off x="1187624" y="936000"/>
            <a:ext cx="6768752" cy="3948518"/>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251520" y="411510"/>
            <a:ext cx="524490" cy="524490"/>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000" smtClean="0">
                <a:solidFill>
                  <a:schemeClr val="bg1"/>
                </a:solidFill>
                <a:latin typeface="UTM Avo" panose="02040603050506020204" pitchFamily="18" charset="0"/>
              </a:rPr>
              <a:t>2</a:t>
            </a:r>
            <a:endParaRPr lang="en-US" sz="3000">
              <a:solidFill>
                <a:schemeClr val="bg1"/>
              </a:solidFill>
              <a:latin typeface="UTM Avo" panose="02040603050506020204" pitchFamily="18" charset="0"/>
            </a:endParaRPr>
          </a:p>
        </p:txBody>
      </p:sp>
      <p:sp>
        <p:nvSpPr>
          <p:cNvPr id="5" name="Rectangle 4"/>
          <p:cNvSpPr/>
          <p:nvPr/>
        </p:nvSpPr>
        <p:spPr>
          <a:xfrm>
            <a:off x="971600" y="382002"/>
            <a:ext cx="3116559" cy="553998"/>
          </a:xfrm>
          <a:prstGeom prst="rect">
            <a:avLst/>
          </a:prstGeom>
          <a:noFill/>
        </p:spPr>
        <p:txBody>
          <a:bodyPr wrap="none">
            <a:spAutoFit/>
          </a:bodyPr>
          <a:lstStyle/>
          <a:p>
            <a:pPr algn="ctr"/>
            <a:r>
              <a:rPr lang="en-US" altLang="en-US" sz="3000" b="1" smtClean="0">
                <a:solidFill>
                  <a:srgbClr val="FF0000"/>
                </a:solidFill>
                <a:latin typeface="UTM Avo" panose="02040603050506020204" pitchFamily="18" charset="0"/>
                <a:cs typeface="Times New Roman" panose="02020603050405020304" pitchFamily="18" charset="0"/>
              </a:rPr>
              <a:t>Nói theo tranh:</a:t>
            </a:r>
            <a:endParaRPr lang="en-US" altLang="en-US" sz="3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199148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1" name="Picture 120"/>
          <p:cNvPicPr>
            <a:picLocks noChangeAspect="1"/>
          </p:cNvPicPr>
          <p:nvPr/>
        </p:nvPicPr>
        <p:blipFill rotWithShape="1">
          <a:blip r:embed="rId3">
            <a:duotone>
              <a:schemeClr val="bg2">
                <a:shade val="45000"/>
                <a:satMod val="135000"/>
              </a:schemeClr>
              <a:prstClr val="white"/>
            </a:duotone>
          </a:blip>
          <a:srcRect r="1385"/>
          <a:stretch/>
        </p:blipFill>
        <p:spPr>
          <a:xfrm>
            <a:off x="103442" y="45436"/>
            <a:ext cx="4459861" cy="3131218"/>
          </a:xfrm>
          <a:prstGeom prst="rect">
            <a:avLst/>
          </a:prstGeom>
          <a:ln>
            <a:noFill/>
          </a:ln>
          <a:effectLst>
            <a:outerShdw blurRad="292100" dist="139700" dir="2700000" algn="tl" rotWithShape="0">
              <a:srgbClr val="333333">
                <a:alpha val="65000"/>
              </a:srgbClr>
            </a:outerShdw>
          </a:effectLst>
        </p:spPr>
      </p:pic>
      <p:sp>
        <p:nvSpPr>
          <p:cNvPr id="122" name="Rounded Rectangle 121"/>
          <p:cNvSpPr/>
          <p:nvPr/>
        </p:nvSpPr>
        <p:spPr>
          <a:xfrm>
            <a:off x="4746713" y="54147"/>
            <a:ext cx="4238479" cy="1626320"/>
          </a:xfrm>
          <a:prstGeom prst="roundRect">
            <a:avLst/>
          </a:prstGeom>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123" name="Rectangle 122"/>
          <p:cNvSpPr/>
          <p:nvPr/>
        </p:nvSpPr>
        <p:spPr>
          <a:xfrm>
            <a:off x="5021433" y="71459"/>
            <a:ext cx="4375103" cy="1571712"/>
          </a:xfrm>
          <a:prstGeom prst="rect">
            <a:avLst/>
          </a:prstGeom>
        </p:spPr>
        <p:txBody>
          <a:bodyPr wrap="square">
            <a:spAutoFit/>
          </a:bodyPr>
          <a:lstStyle/>
          <a:p>
            <a:pPr algn="just">
              <a:lnSpc>
                <a:spcPct val="120000"/>
              </a:lnSpc>
              <a:spcAft>
                <a:spcPts val="800"/>
              </a:spcAft>
            </a:pPr>
            <a:r>
              <a:rPr lang="en-US" sz="2300" b="1" dirty="0" err="1">
                <a:solidFill>
                  <a:srgbClr val="FF0000"/>
                </a:solidFill>
                <a:latin typeface="UTM Avo" panose="02040603050506020204" pitchFamily="18" charset="0"/>
                <a:ea typeface="inpin heiti"/>
                <a:cs typeface="Times New Roman" panose="02020603050405020304" pitchFamily="18" charset="0"/>
              </a:rPr>
              <a:t>Có</a:t>
            </a:r>
            <a:endParaRPr lang="en-US" sz="2300" b="1" dirty="0">
              <a:solidFill>
                <a:srgbClr val="FF0000"/>
              </a:solidFill>
              <a:latin typeface="UTM Avo" panose="02040603050506020204" pitchFamily="18" charset="0"/>
              <a:ea typeface="inpin heiti"/>
              <a:cs typeface="Times New Roman" panose="02020603050405020304" pitchFamily="18" charset="0"/>
            </a:endParaRPr>
          </a:p>
          <a:p>
            <a:pPr algn="just">
              <a:lnSpc>
                <a:spcPct val="120000"/>
              </a:lnSpc>
              <a:spcAft>
                <a:spcPts val="800"/>
              </a:spcAft>
            </a:pPr>
            <a:r>
              <a:rPr lang="en-US" sz="2300" b="1" dirty="0" err="1">
                <a:solidFill>
                  <a:srgbClr val="FF0000"/>
                </a:solidFill>
                <a:latin typeface="UTM Avo" panose="02040603050506020204" pitchFamily="18" charset="0"/>
                <a:ea typeface="inpin heiti"/>
                <a:cs typeface="Times New Roman" panose="02020603050405020304" pitchFamily="18" charset="0"/>
              </a:rPr>
              <a:t>và</a:t>
            </a:r>
            <a:endParaRPr lang="en-US" sz="2300" b="1" dirty="0">
              <a:solidFill>
                <a:srgbClr val="FF0000"/>
              </a:solidFill>
              <a:latin typeface="UTM Avo" panose="02040603050506020204" pitchFamily="18" charset="0"/>
              <a:ea typeface="inpin heiti"/>
              <a:cs typeface="Times New Roman" panose="02020603050405020304" pitchFamily="18" charset="0"/>
            </a:endParaRPr>
          </a:p>
          <a:p>
            <a:pPr algn="just">
              <a:lnSpc>
                <a:spcPct val="120000"/>
              </a:lnSpc>
              <a:spcAft>
                <a:spcPts val="800"/>
              </a:spcAft>
            </a:pPr>
            <a:r>
              <a:rPr lang="en-US" sz="2300" b="1" dirty="0" err="1">
                <a:latin typeface="UTM Avo" panose="02040603050506020204" pitchFamily="18" charset="0"/>
                <a:ea typeface="Calibri" panose="020F0502020204030204" pitchFamily="34" charset="0"/>
                <a:cs typeface="Times New Roman" panose="02020603050405020304" pitchFamily="18" charset="0"/>
              </a:rPr>
              <a:t>Có</a:t>
            </a:r>
            <a:r>
              <a:rPr lang="en-US" sz="2300" b="1"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2300" b="1"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tất</a:t>
            </a:r>
            <a:r>
              <a:rPr lang="en-US" sz="2300" b="1" dirty="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2300" b="1" dirty="0" err="1">
                <a:solidFill>
                  <a:srgbClr val="FF0000"/>
                </a:solidFill>
                <a:latin typeface="UTM Avo" panose="02040603050506020204" pitchFamily="18" charset="0"/>
                <a:ea typeface="Calibri" panose="020F0502020204030204" pitchFamily="34" charset="0"/>
                <a:cs typeface="Times New Roman" panose="02020603050405020304" pitchFamily="18" charset="0"/>
              </a:rPr>
              <a:t>cả</a:t>
            </a:r>
            <a:endParaRPr lang="en-US" sz="23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124" name="Rectangle 123"/>
          <p:cNvSpPr/>
          <p:nvPr/>
        </p:nvSpPr>
        <p:spPr>
          <a:xfrm>
            <a:off x="6295973" y="58777"/>
            <a:ext cx="2160241" cy="1571712"/>
          </a:xfrm>
          <a:prstGeom prst="rect">
            <a:avLst/>
          </a:prstGeom>
        </p:spPr>
        <p:txBody>
          <a:bodyPr wrap="square">
            <a:spAutoFit/>
          </a:bodyPr>
          <a:lstStyle/>
          <a:p>
            <a:pPr algn="just">
              <a:lnSpc>
                <a:spcPct val="120000"/>
              </a:lnSpc>
              <a:spcAft>
                <a:spcPts val="800"/>
              </a:spcAft>
            </a:pPr>
            <a:r>
              <a:rPr lang="en-US" sz="2300">
                <a:latin typeface="UTM Avo" panose="02040603050506020204" pitchFamily="18" charset="0"/>
                <a:ea typeface="inpin heiti"/>
                <a:cs typeface="Times New Roman" panose="02020603050405020304" pitchFamily="18" charset="0"/>
              </a:rPr>
              <a:t>con bò vàng,</a:t>
            </a:r>
          </a:p>
          <a:p>
            <a:pPr algn="just">
              <a:lnSpc>
                <a:spcPct val="120000"/>
              </a:lnSpc>
              <a:spcAft>
                <a:spcPts val="800"/>
              </a:spcAft>
            </a:pPr>
            <a:r>
              <a:rPr lang="en-US" sz="2300">
                <a:latin typeface="UTM Avo" panose="02040603050506020204" pitchFamily="18" charset="0"/>
                <a:ea typeface="inpin heiti"/>
                <a:cs typeface="Times New Roman" panose="02020603050405020304" pitchFamily="18" charset="0"/>
              </a:rPr>
              <a:t>con bò sữa.</a:t>
            </a:r>
          </a:p>
          <a:p>
            <a:pPr algn="just">
              <a:lnSpc>
                <a:spcPct val="120000"/>
              </a:lnSpc>
              <a:spcAft>
                <a:spcPts val="800"/>
              </a:spcAft>
            </a:pPr>
            <a:r>
              <a:rPr lang="en-US" sz="2300">
                <a:latin typeface="UTM Avo" panose="02040603050506020204" pitchFamily="18" charset="0"/>
                <a:ea typeface="Calibri" panose="020F0502020204030204" pitchFamily="34" charset="0"/>
                <a:cs typeface="Times New Roman" panose="02020603050405020304" pitchFamily="18" charset="0"/>
              </a:rPr>
              <a:t>          con bò.</a:t>
            </a:r>
          </a:p>
        </p:txBody>
      </p:sp>
      <p:sp>
        <p:nvSpPr>
          <p:cNvPr id="125" name="Rounded Rectangle 124"/>
          <p:cNvSpPr/>
          <p:nvPr/>
        </p:nvSpPr>
        <p:spPr>
          <a:xfrm>
            <a:off x="5796136" y="675583"/>
            <a:ext cx="412387" cy="370253"/>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26" name="Rounded Rectangle 125"/>
          <p:cNvSpPr/>
          <p:nvPr/>
        </p:nvSpPr>
        <p:spPr>
          <a:xfrm>
            <a:off x="5796136" y="689329"/>
            <a:ext cx="412387" cy="370253"/>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70C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127" name="Rounded Rectangle 126"/>
          <p:cNvSpPr/>
          <p:nvPr/>
        </p:nvSpPr>
        <p:spPr>
          <a:xfrm>
            <a:off x="6684606" y="1160978"/>
            <a:ext cx="412387" cy="370253"/>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28" name="Rounded Rectangle 127"/>
          <p:cNvSpPr/>
          <p:nvPr/>
        </p:nvSpPr>
        <p:spPr>
          <a:xfrm>
            <a:off x="6692785" y="1154149"/>
            <a:ext cx="412387" cy="370253"/>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rgbClr val="0070C0"/>
                </a:solidFill>
                <a:latin typeface="UTM Avo" panose="02040603050506020204" pitchFamily="18" charset="0"/>
                <a:ea typeface="Lato" panose="020F0502020204030203" pitchFamily="34" charset="0"/>
                <a:cs typeface="Lato" panose="020F0502020204030203" pitchFamily="34" charset="0"/>
              </a:rPr>
              <a:t>4</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grpSp>
        <p:nvGrpSpPr>
          <p:cNvPr id="129" name="Group 128"/>
          <p:cNvGrpSpPr/>
          <p:nvPr/>
        </p:nvGrpSpPr>
        <p:grpSpPr>
          <a:xfrm flipH="1">
            <a:off x="1618170" y="3293137"/>
            <a:ext cx="1741554" cy="1804893"/>
            <a:chOff x="1252151" y="1341929"/>
            <a:chExt cx="2401330" cy="2488665"/>
          </a:xfrm>
        </p:grpSpPr>
        <p:grpSp>
          <p:nvGrpSpPr>
            <p:cNvPr id="130" name="Group 129"/>
            <p:cNvGrpSpPr/>
            <p:nvPr/>
          </p:nvGrpSpPr>
          <p:grpSpPr>
            <a:xfrm>
              <a:off x="1252151" y="1972743"/>
              <a:ext cx="963827" cy="1243304"/>
              <a:chOff x="1252151" y="1972743"/>
              <a:chExt cx="963827" cy="1243304"/>
            </a:xfrm>
          </p:grpSpPr>
          <p:sp>
            <p:nvSpPr>
              <p:cNvPr id="137" name="Oval 136"/>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138" name="TextBox 137"/>
              <p:cNvSpPr txBox="1"/>
              <p:nvPr/>
            </p:nvSpPr>
            <p:spPr>
              <a:xfrm>
                <a:off x="1271632" y="1972743"/>
                <a:ext cx="930876" cy="1243304"/>
              </a:xfrm>
              <a:prstGeom prst="ellipse">
                <a:avLst/>
              </a:prstGeom>
              <a:noFill/>
              <a:ln>
                <a:noFill/>
              </a:ln>
            </p:spPr>
            <p:txBody>
              <a:bodyPr wrap="square" rtlCol="0">
                <a:spAutoFit/>
              </a:bodyPr>
              <a:lstStyle/>
              <a:p>
                <a:pPr algn="ctr"/>
                <a:endParaRPr lang="en-US" sz="3500">
                  <a:solidFill>
                    <a:srgbClr val="FF0000"/>
                  </a:solidFill>
                  <a:latin typeface="UTM Avo" panose="02040603050506020204" pitchFamily="18" charset="0"/>
                </a:endParaRPr>
              </a:p>
            </p:txBody>
          </p:sp>
        </p:grpSp>
        <p:grpSp>
          <p:nvGrpSpPr>
            <p:cNvPr id="131" name="Group 130"/>
            <p:cNvGrpSpPr/>
            <p:nvPr/>
          </p:nvGrpSpPr>
          <p:grpSpPr>
            <a:xfrm>
              <a:off x="2689654" y="1341929"/>
              <a:ext cx="963827" cy="1243304"/>
              <a:chOff x="1252151" y="1939172"/>
              <a:chExt cx="963827" cy="1243304"/>
            </a:xfrm>
          </p:grpSpPr>
          <p:sp>
            <p:nvSpPr>
              <p:cNvPr id="135" name="Oval 134"/>
              <p:cNvSpPr/>
              <p:nvPr/>
            </p:nvSpPr>
            <p:spPr>
              <a:xfrm>
                <a:off x="1252151" y="218302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136" name="TextBox 135"/>
              <p:cNvSpPr txBox="1"/>
              <p:nvPr/>
            </p:nvSpPr>
            <p:spPr>
              <a:xfrm>
                <a:off x="1285102" y="1939172"/>
                <a:ext cx="930876" cy="1243304"/>
              </a:xfrm>
              <a:prstGeom prst="ellipse">
                <a:avLst/>
              </a:prstGeom>
              <a:noFill/>
              <a:ln>
                <a:noFill/>
              </a:ln>
            </p:spPr>
            <p:txBody>
              <a:bodyPr wrap="square" rtlCol="0">
                <a:spAutoFit/>
              </a:bodyPr>
              <a:lstStyle/>
              <a:p>
                <a:pPr algn="ctr"/>
                <a:endParaRPr lang="en-US" sz="3500">
                  <a:latin typeface="UTM Avo" panose="02040603050506020204" pitchFamily="18" charset="0"/>
                </a:endParaRPr>
              </a:p>
            </p:txBody>
          </p:sp>
        </p:grpSp>
        <p:sp>
          <p:nvSpPr>
            <p:cNvPr id="132" name="Oval 131"/>
            <p:cNvSpPr/>
            <p:nvPr/>
          </p:nvSpPr>
          <p:spPr>
            <a:xfrm>
              <a:off x="2648464" y="286676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latin typeface="UTM Avo" panose="02040603050506020204" pitchFamily="18" charset="0"/>
              </a:endParaRPr>
            </a:p>
          </p:txBody>
        </p:sp>
        <p:cxnSp>
          <p:nvCxnSpPr>
            <p:cNvPr id="133" name="Straight Connector 132"/>
            <p:cNvCxnSpPr>
              <a:stCxn id="135" idx="2"/>
            </p:cNvCxnSpPr>
            <p:nvPr/>
          </p:nvCxnSpPr>
          <p:spPr>
            <a:xfrm flipH="1">
              <a:off x="2185036" y="2067698"/>
              <a:ext cx="504618" cy="40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127371" y="2945027"/>
              <a:ext cx="504618" cy="40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ight Arrow 138"/>
          <p:cNvSpPr/>
          <p:nvPr/>
        </p:nvSpPr>
        <p:spPr>
          <a:xfrm>
            <a:off x="3707904" y="4112246"/>
            <a:ext cx="557460" cy="314849"/>
          </a:xfrm>
          <a:prstGeom prst="rightArrow">
            <a:avLst/>
          </a:prstGeom>
          <a:solidFill>
            <a:srgbClr val="00B0F0"/>
          </a:solidFill>
          <a:ln w="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3500" dirty="0"/>
          </a:p>
        </p:txBody>
      </p:sp>
      <p:grpSp>
        <p:nvGrpSpPr>
          <p:cNvPr id="140" name="Group 139"/>
          <p:cNvGrpSpPr/>
          <p:nvPr/>
        </p:nvGrpSpPr>
        <p:grpSpPr>
          <a:xfrm flipH="1">
            <a:off x="2653201" y="3781431"/>
            <a:ext cx="704856" cy="901699"/>
            <a:chOff x="1252151" y="2031349"/>
            <a:chExt cx="971888" cy="1243304"/>
          </a:xfrm>
        </p:grpSpPr>
        <p:sp>
          <p:nvSpPr>
            <p:cNvPr id="141" name="Oval 140"/>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142" name="TextBox 141"/>
            <p:cNvSpPr txBox="1"/>
            <p:nvPr/>
          </p:nvSpPr>
          <p:spPr>
            <a:xfrm>
              <a:off x="1293163" y="2031349"/>
              <a:ext cx="930876" cy="1243304"/>
            </a:xfrm>
            <a:prstGeom prst="ellipse">
              <a:avLst/>
            </a:prstGeom>
            <a:noFill/>
            <a:ln>
              <a:noFill/>
            </a:ln>
          </p:spPr>
          <p:txBody>
            <a:bodyPr wrap="square" rtlCol="0">
              <a:spAutoFit/>
            </a:bodyPr>
            <a:lstStyle/>
            <a:p>
              <a:pPr algn="ctr"/>
              <a:r>
                <a:rPr lang="en-US" sz="3500">
                  <a:solidFill>
                    <a:srgbClr val="FF0000"/>
                  </a:solidFill>
                  <a:latin typeface="UTM Avo" panose="02040603050506020204" pitchFamily="18" charset="0"/>
                </a:rPr>
                <a:t>4</a:t>
              </a:r>
            </a:p>
          </p:txBody>
        </p:sp>
      </p:grpSp>
      <p:grpSp>
        <p:nvGrpSpPr>
          <p:cNvPr id="143" name="Group 142"/>
          <p:cNvGrpSpPr/>
          <p:nvPr/>
        </p:nvGrpSpPr>
        <p:grpSpPr>
          <a:xfrm flipH="1">
            <a:off x="1619672" y="3363838"/>
            <a:ext cx="705098" cy="901700"/>
            <a:chOff x="1252151" y="2022679"/>
            <a:chExt cx="972222" cy="1243304"/>
          </a:xfrm>
        </p:grpSpPr>
        <p:sp>
          <p:nvSpPr>
            <p:cNvPr id="144" name="Oval 143"/>
            <p:cNvSpPr/>
            <p:nvPr/>
          </p:nvSpPr>
          <p:spPr>
            <a:xfrm>
              <a:off x="1252151" y="218302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145" name="TextBox 144"/>
            <p:cNvSpPr txBox="1"/>
            <p:nvPr/>
          </p:nvSpPr>
          <p:spPr>
            <a:xfrm>
              <a:off x="1293498" y="2022679"/>
              <a:ext cx="930875" cy="1243304"/>
            </a:xfrm>
            <a:prstGeom prst="ellipse">
              <a:avLst/>
            </a:prstGeom>
            <a:noFill/>
            <a:ln>
              <a:noFill/>
            </a:ln>
          </p:spPr>
          <p:txBody>
            <a:bodyPr wrap="square" rtlCol="0">
              <a:spAutoFit/>
            </a:bodyPr>
            <a:lstStyle/>
            <a:p>
              <a:pPr algn="ctr"/>
              <a:r>
                <a:rPr lang="en-US" sz="3500" dirty="0">
                  <a:latin typeface="UTM Avo" panose="02040603050506020204" pitchFamily="18" charset="0"/>
                </a:rPr>
                <a:t>2</a:t>
              </a:r>
            </a:p>
          </p:txBody>
        </p:sp>
      </p:grpSp>
      <p:sp>
        <p:nvSpPr>
          <p:cNvPr id="146" name="Oval 145"/>
          <p:cNvSpPr/>
          <p:nvPr/>
        </p:nvSpPr>
        <p:spPr>
          <a:xfrm flipH="1">
            <a:off x="1634362" y="4399019"/>
            <a:ext cx="699011" cy="699011"/>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500">
                <a:solidFill>
                  <a:schemeClr val="tx1"/>
                </a:solidFill>
                <a:latin typeface="UTM Avo" panose="02040603050506020204" pitchFamily="18" charset="0"/>
              </a:rPr>
              <a:t>2</a:t>
            </a:r>
          </a:p>
        </p:txBody>
      </p:sp>
      <p:grpSp>
        <p:nvGrpSpPr>
          <p:cNvPr id="147" name="Group 146"/>
          <p:cNvGrpSpPr/>
          <p:nvPr/>
        </p:nvGrpSpPr>
        <p:grpSpPr>
          <a:xfrm>
            <a:off x="5214298" y="1734212"/>
            <a:ext cx="3102118" cy="837538"/>
            <a:chOff x="2968007" y="3245748"/>
            <a:chExt cx="2750996" cy="742739"/>
          </a:xfrm>
        </p:grpSpPr>
        <p:sp>
          <p:nvSpPr>
            <p:cNvPr id="148" name="Rounded Rectangle 147"/>
            <p:cNvSpPr/>
            <p:nvPr/>
          </p:nvSpPr>
          <p:spPr>
            <a:xfrm>
              <a:off x="5167002" y="3399733"/>
              <a:ext cx="552001" cy="495603"/>
            </a:xfrm>
            <a:prstGeom prst="round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49" name="Rounded Rectangle 148"/>
            <p:cNvSpPr/>
            <p:nvPr/>
          </p:nvSpPr>
          <p:spPr>
            <a:xfrm>
              <a:off x="2968007" y="3382845"/>
              <a:ext cx="552001" cy="495603"/>
            </a:xfrm>
            <a:prstGeom prst="round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dirty="0">
                  <a:solidFill>
                    <a:schemeClr val="tx1"/>
                  </a:solidFill>
                  <a:latin typeface="UTM Avo" panose="02040603050506020204" pitchFamily="18" charset="0"/>
                  <a:ea typeface="Lato" panose="020F0502020204030203" pitchFamily="34" charset="0"/>
                  <a:cs typeface="Lato" panose="020F0502020204030203" pitchFamily="34" charset="0"/>
                </a:rPr>
                <a:t>2</a:t>
              </a:r>
            </a:p>
          </p:txBody>
        </p:sp>
        <p:sp>
          <p:nvSpPr>
            <p:cNvPr id="150" name="Rounded Rectangle 149"/>
            <p:cNvSpPr/>
            <p:nvPr/>
          </p:nvSpPr>
          <p:spPr>
            <a:xfrm>
              <a:off x="4085603" y="3390724"/>
              <a:ext cx="552001" cy="495603"/>
            </a:xfrm>
            <a:prstGeom prst="round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51" name="TextBox 150"/>
            <p:cNvSpPr txBox="1"/>
            <p:nvPr/>
          </p:nvSpPr>
          <p:spPr>
            <a:xfrm>
              <a:off x="4637604" y="3280601"/>
              <a:ext cx="288032" cy="707886"/>
            </a:xfrm>
            <a:prstGeom prst="rect">
              <a:avLst/>
            </a:prstGeom>
            <a:noFill/>
          </p:spPr>
          <p:txBody>
            <a:bodyPr wrap="square" rtlCol="0">
              <a:spAutoFit/>
            </a:bodyPr>
            <a:lstStyle/>
            <a:p>
              <a:r>
                <a:rPr lang="en-US" sz="4000">
                  <a:latin typeface="UTM Avo" panose="02040603050506020204" pitchFamily="18" charset="0"/>
                </a:rPr>
                <a:t>=</a:t>
              </a:r>
            </a:p>
          </p:txBody>
        </p:sp>
        <p:sp>
          <p:nvSpPr>
            <p:cNvPr id="152" name="TextBox 151"/>
            <p:cNvSpPr txBox="1"/>
            <p:nvPr/>
          </p:nvSpPr>
          <p:spPr>
            <a:xfrm>
              <a:off x="3541407" y="3245748"/>
              <a:ext cx="288032" cy="707886"/>
            </a:xfrm>
            <a:prstGeom prst="rect">
              <a:avLst/>
            </a:prstGeom>
            <a:noFill/>
          </p:spPr>
          <p:txBody>
            <a:bodyPr wrap="square" rtlCol="0">
              <a:spAutoFit/>
            </a:bodyPr>
            <a:lstStyle/>
            <a:p>
              <a:r>
                <a:rPr lang="en-US" sz="4000">
                  <a:latin typeface="UTM Avo" panose="02040603050506020204" pitchFamily="18" charset="0"/>
                </a:rPr>
                <a:t>+</a:t>
              </a:r>
            </a:p>
          </p:txBody>
        </p:sp>
      </p:grpSp>
      <p:grpSp>
        <p:nvGrpSpPr>
          <p:cNvPr id="153" name="Group 152"/>
          <p:cNvGrpSpPr/>
          <p:nvPr/>
        </p:nvGrpSpPr>
        <p:grpSpPr>
          <a:xfrm>
            <a:off x="5214299" y="4299942"/>
            <a:ext cx="3102117" cy="814966"/>
            <a:chOff x="2935646" y="3908160"/>
            <a:chExt cx="2750996" cy="722722"/>
          </a:xfrm>
          <a:solidFill>
            <a:srgbClr val="FFD1E8"/>
          </a:solidFill>
        </p:grpSpPr>
        <p:sp>
          <p:nvSpPr>
            <p:cNvPr id="154" name="Rounded Rectangle 153"/>
            <p:cNvSpPr/>
            <p:nvPr/>
          </p:nvSpPr>
          <p:spPr>
            <a:xfrm>
              <a:off x="5134641" y="4083918"/>
              <a:ext cx="552001" cy="495603"/>
            </a:xfrm>
            <a:prstGeom prst="roundRect">
              <a:avLst/>
            </a:prstGeom>
            <a:grp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55" name="Rounded Rectangle 154"/>
            <p:cNvSpPr/>
            <p:nvPr/>
          </p:nvSpPr>
          <p:spPr>
            <a:xfrm>
              <a:off x="2935646" y="4067030"/>
              <a:ext cx="552001" cy="495603"/>
            </a:xfrm>
            <a:prstGeom prst="roundRect">
              <a:avLst/>
            </a:prstGeom>
            <a:grp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dirty="0">
                  <a:solidFill>
                    <a:schemeClr val="tx1"/>
                  </a:solidFill>
                  <a:latin typeface="UTM Avo" panose="02040603050506020204" pitchFamily="18" charset="0"/>
                  <a:ea typeface="Lato" panose="020F0502020204030203" pitchFamily="34" charset="0"/>
                  <a:cs typeface="Lato" panose="020F0502020204030203" pitchFamily="34" charset="0"/>
                </a:rPr>
                <a:t>4</a:t>
              </a:r>
            </a:p>
          </p:txBody>
        </p:sp>
        <p:sp>
          <p:nvSpPr>
            <p:cNvPr id="156" name="Rounded Rectangle 155"/>
            <p:cNvSpPr/>
            <p:nvPr/>
          </p:nvSpPr>
          <p:spPr>
            <a:xfrm>
              <a:off x="4053242" y="4074909"/>
              <a:ext cx="552001" cy="495603"/>
            </a:xfrm>
            <a:prstGeom prst="roundRect">
              <a:avLst/>
            </a:prstGeom>
            <a:grp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57" name="TextBox 156"/>
            <p:cNvSpPr txBox="1"/>
            <p:nvPr/>
          </p:nvSpPr>
          <p:spPr>
            <a:xfrm>
              <a:off x="3537433" y="3922996"/>
              <a:ext cx="288032" cy="707886"/>
            </a:xfrm>
            <a:prstGeom prst="rect">
              <a:avLst/>
            </a:prstGeom>
            <a:noFill/>
          </p:spPr>
          <p:txBody>
            <a:bodyPr wrap="square" rtlCol="0">
              <a:spAutoFit/>
            </a:bodyPr>
            <a:lstStyle/>
            <a:p>
              <a:r>
                <a:rPr lang="en-US" sz="4000" b="1">
                  <a:latin typeface="UTM Avo" panose="02040603050506020204" pitchFamily="18" charset="0"/>
                </a:rPr>
                <a:t>– </a:t>
              </a:r>
            </a:p>
          </p:txBody>
        </p:sp>
        <p:sp>
          <p:nvSpPr>
            <p:cNvPr id="158" name="TextBox 157"/>
            <p:cNvSpPr txBox="1"/>
            <p:nvPr/>
          </p:nvSpPr>
          <p:spPr>
            <a:xfrm>
              <a:off x="4618448" y="3908160"/>
              <a:ext cx="288032" cy="707886"/>
            </a:xfrm>
            <a:prstGeom prst="rect">
              <a:avLst/>
            </a:prstGeom>
            <a:noFill/>
          </p:spPr>
          <p:txBody>
            <a:bodyPr wrap="square" rtlCol="0">
              <a:spAutoFit/>
            </a:bodyPr>
            <a:lstStyle/>
            <a:p>
              <a:r>
                <a:rPr lang="en-US" sz="4000">
                  <a:latin typeface="UTM Avo" panose="02040603050506020204" pitchFamily="18" charset="0"/>
                </a:rPr>
                <a:t>=</a:t>
              </a:r>
            </a:p>
          </p:txBody>
        </p:sp>
      </p:grpSp>
      <p:sp>
        <p:nvSpPr>
          <p:cNvPr id="159" name="Rounded Rectangle 158"/>
          <p:cNvSpPr/>
          <p:nvPr/>
        </p:nvSpPr>
        <p:spPr>
          <a:xfrm>
            <a:off x="7687713" y="4504963"/>
            <a:ext cx="622455" cy="558859"/>
          </a:xfrm>
          <a:prstGeom prst="roundRect">
            <a:avLst/>
          </a:prstGeom>
          <a:solidFill>
            <a:srgbClr val="FFD1E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60" name="Rounded Rectangle 159"/>
          <p:cNvSpPr/>
          <p:nvPr/>
        </p:nvSpPr>
        <p:spPr>
          <a:xfrm>
            <a:off x="6460275" y="4487973"/>
            <a:ext cx="622455" cy="558859"/>
          </a:xfrm>
          <a:prstGeom prst="roundRect">
            <a:avLst/>
          </a:prstGeom>
          <a:solidFill>
            <a:srgbClr val="FFD1E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61" name="Rounded Rectangle 160"/>
          <p:cNvSpPr/>
          <p:nvPr/>
        </p:nvSpPr>
        <p:spPr>
          <a:xfrm>
            <a:off x="5796136" y="62208"/>
            <a:ext cx="412387" cy="370253"/>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tx1"/>
                </a:solidFill>
                <a:latin typeface="UTM Avo" panose="02040603050506020204" pitchFamily="18" charset="0"/>
                <a:ea typeface="Lato" panose="020F0502020204030203" pitchFamily="34" charset="0"/>
                <a:cs typeface="Lato" panose="020F0502020204030203" pitchFamily="34" charset="0"/>
              </a:rPr>
              <a:t>?</a:t>
            </a:r>
          </a:p>
        </p:txBody>
      </p:sp>
      <p:sp>
        <p:nvSpPr>
          <p:cNvPr id="162" name="Rounded Rectangle 161"/>
          <p:cNvSpPr/>
          <p:nvPr/>
        </p:nvSpPr>
        <p:spPr>
          <a:xfrm>
            <a:off x="5796136" y="72939"/>
            <a:ext cx="412387" cy="370253"/>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63" name="Rounded Rectangle 162"/>
          <p:cNvSpPr/>
          <p:nvPr/>
        </p:nvSpPr>
        <p:spPr>
          <a:xfrm>
            <a:off x="7693175" y="1907851"/>
            <a:ext cx="622455" cy="558859"/>
          </a:xfrm>
          <a:prstGeom prst="roundRect">
            <a:avLst/>
          </a:prstGeom>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a:solidFill>
                  <a:srgbClr val="FF0000"/>
                </a:solidFill>
                <a:latin typeface="UTM Avo" panose="02040603050506020204" pitchFamily="18" charset="0"/>
                <a:ea typeface="Lato" panose="020F0502020204030203" pitchFamily="34" charset="0"/>
                <a:cs typeface="Lato" panose="020F0502020204030203" pitchFamily="34" charset="0"/>
              </a:rPr>
              <a:t>4</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64" name="Rounded Rectangle 163"/>
          <p:cNvSpPr/>
          <p:nvPr/>
        </p:nvSpPr>
        <p:spPr>
          <a:xfrm>
            <a:off x="4771853" y="2764727"/>
            <a:ext cx="4241424" cy="1607223"/>
          </a:xfrm>
          <a:prstGeom prst="roundRect">
            <a:avLst/>
          </a:prstGeom>
          <a:solidFill>
            <a:srgbClr val="FFD1E8"/>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200" dirty="0"/>
          </a:p>
        </p:txBody>
      </p:sp>
      <p:sp>
        <p:nvSpPr>
          <p:cNvPr id="165" name="Rectangle 164"/>
          <p:cNvSpPr/>
          <p:nvPr/>
        </p:nvSpPr>
        <p:spPr>
          <a:xfrm>
            <a:off x="4716016" y="2797905"/>
            <a:ext cx="1674333" cy="532453"/>
          </a:xfrm>
          <a:prstGeom prst="rect">
            <a:avLst/>
          </a:prstGeom>
        </p:spPr>
        <p:txBody>
          <a:bodyPr wrap="square">
            <a:spAutoFit/>
          </a:bodyPr>
          <a:lstStyle/>
          <a:p>
            <a:pPr algn="just">
              <a:lnSpc>
                <a:spcPct val="130000"/>
              </a:lnSpc>
              <a:spcAft>
                <a:spcPts val="800"/>
              </a:spcAft>
            </a:pPr>
            <a:r>
              <a:rPr lang="en-US" sz="2200" b="1">
                <a:latin typeface="UTM Avo" panose="02040603050506020204" pitchFamily="18" charset="0"/>
                <a:ea typeface="Calibri" panose="020F0502020204030204" pitchFamily="34" charset="0"/>
                <a:cs typeface="Times New Roman" panose="02020603050405020304" pitchFamily="18" charset="0"/>
              </a:rPr>
              <a:t>Có </a:t>
            </a:r>
            <a:r>
              <a:rPr lang="en-US" sz="2200" b="1">
                <a:solidFill>
                  <a:srgbClr val="FF0000"/>
                </a:solidFill>
                <a:latin typeface="UTM Avo" panose="02040603050506020204" pitchFamily="18" charset="0"/>
                <a:ea typeface="Calibri" panose="020F0502020204030204" pitchFamily="34" charset="0"/>
                <a:cs typeface="Times New Roman" panose="02020603050405020304" pitchFamily="18" charset="0"/>
              </a:rPr>
              <a:t>tất cả</a:t>
            </a:r>
            <a:r>
              <a:rPr lang="en-US" sz="2200" b="1">
                <a:latin typeface="UTM Avo" panose="02040603050506020204" pitchFamily="18" charset="0"/>
                <a:ea typeface="Calibri" panose="020F0502020204030204" pitchFamily="34" charset="0"/>
                <a:cs typeface="Times New Roman" panose="02020603050405020304" pitchFamily="18" charset="0"/>
              </a:rPr>
              <a:t> </a:t>
            </a:r>
          </a:p>
        </p:txBody>
      </p:sp>
      <p:sp>
        <p:nvSpPr>
          <p:cNvPr id="166" name="Rectangle 165"/>
          <p:cNvSpPr/>
          <p:nvPr/>
        </p:nvSpPr>
        <p:spPr>
          <a:xfrm>
            <a:off x="6465535" y="2803035"/>
            <a:ext cx="2242365" cy="532453"/>
          </a:xfrm>
          <a:prstGeom prst="rect">
            <a:avLst/>
          </a:prstGeom>
        </p:spPr>
        <p:txBody>
          <a:bodyPr wrap="square">
            <a:spAutoFit/>
          </a:bodyPr>
          <a:lstStyle/>
          <a:p>
            <a:pPr algn="just">
              <a:lnSpc>
                <a:spcPct val="130000"/>
              </a:lnSpc>
              <a:spcAft>
                <a:spcPts val="800"/>
              </a:spcAft>
            </a:pPr>
            <a:r>
              <a:rPr lang="en-US" sz="2200">
                <a:latin typeface="UTM Avo" panose="02040603050506020204" pitchFamily="18" charset="0"/>
                <a:ea typeface="Calibri" panose="020F0502020204030204" pitchFamily="34" charset="0"/>
                <a:cs typeface="Times New Roman" panose="02020603050405020304" pitchFamily="18" charset="0"/>
              </a:rPr>
              <a:t>      con bò,</a:t>
            </a:r>
          </a:p>
        </p:txBody>
      </p:sp>
      <p:sp>
        <p:nvSpPr>
          <p:cNvPr id="167" name="Rounded Rectangle 166"/>
          <p:cNvSpPr/>
          <p:nvPr/>
        </p:nvSpPr>
        <p:spPr>
          <a:xfrm>
            <a:off x="6417227" y="2809010"/>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ea typeface="Lato" panose="020F0502020204030203" pitchFamily="34" charset="0"/>
                <a:cs typeface="Lato" panose="020F0502020204030203" pitchFamily="34" charset="0"/>
              </a:rPr>
              <a:t>?</a:t>
            </a:r>
          </a:p>
        </p:txBody>
      </p:sp>
      <p:sp>
        <p:nvSpPr>
          <p:cNvPr id="168" name="Rounded Rectangle 167"/>
          <p:cNvSpPr/>
          <p:nvPr/>
        </p:nvSpPr>
        <p:spPr>
          <a:xfrm>
            <a:off x="6417227" y="2798976"/>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70C0"/>
                </a:solidFill>
                <a:latin typeface="UTM Avo" panose="02040603050506020204" pitchFamily="18" charset="0"/>
                <a:ea typeface="Lato" panose="020F0502020204030203" pitchFamily="34" charset="0"/>
                <a:cs typeface="Lato" panose="020F0502020204030203" pitchFamily="34" charset="0"/>
              </a:rPr>
              <a:t>4</a:t>
            </a:r>
            <a:endParaRPr lang="en-US" sz="22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169" name="Rounded Rectangle 168"/>
          <p:cNvSpPr/>
          <p:nvPr/>
        </p:nvSpPr>
        <p:spPr>
          <a:xfrm>
            <a:off x="6084168" y="3769130"/>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2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70" name="Rectangle 169"/>
          <p:cNvSpPr/>
          <p:nvPr/>
        </p:nvSpPr>
        <p:spPr>
          <a:xfrm>
            <a:off x="4752064" y="3280506"/>
            <a:ext cx="4541427" cy="532453"/>
          </a:xfrm>
          <a:prstGeom prst="rect">
            <a:avLst/>
          </a:prstGeom>
        </p:spPr>
        <p:txBody>
          <a:bodyPr wrap="square">
            <a:spAutoFit/>
          </a:bodyPr>
          <a:lstStyle/>
          <a:p>
            <a:pPr algn="just">
              <a:lnSpc>
                <a:spcPct val="130000"/>
              </a:lnSpc>
              <a:spcAft>
                <a:spcPts val="800"/>
              </a:spcAft>
            </a:pPr>
            <a:r>
              <a:rPr lang="en-US" sz="2200" b="1">
                <a:solidFill>
                  <a:srgbClr val="FF0000"/>
                </a:solidFill>
                <a:latin typeface="UTM Avo" panose="02040603050506020204" pitchFamily="18" charset="0"/>
                <a:ea typeface="Calibri" panose="020F0502020204030204" pitchFamily="34" charset="0"/>
                <a:cs typeface="Times New Roman" panose="02020603050405020304" pitchFamily="18" charset="0"/>
              </a:rPr>
              <a:t>trong đó có</a:t>
            </a:r>
            <a:endParaRPr lang="en-US" sz="220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171" name="Rectangle 170"/>
          <p:cNvSpPr/>
          <p:nvPr/>
        </p:nvSpPr>
        <p:spPr>
          <a:xfrm>
            <a:off x="7018058" y="3280569"/>
            <a:ext cx="2242365" cy="532453"/>
          </a:xfrm>
          <a:prstGeom prst="rect">
            <a:avLst/>
          </a:prstGeom>
        </p:spPr>
        <p:txBody>
          <a:bodyPr wrap="square">
            <a:spAutoFit/>
          </a:bodyPr>
          <a:lstStyle/>
          <a:p>
            <a:pPr algn="just">
              <a:lnSpc>
                <a:spcPct val="130000"/>
              </a:lnSpc>
              <a:spcAft>
                <a:spcPts val="800"/>
              </a:spcAft>
            </a:pPr>
            <a:r>
              <a:rPr lang="en-US" sz="2200">
                <a:latin typeface="UTM Avo" panose="02040603050506020204" pitchFamily="18" charset="0"/>
                <a:ea typeface="Calibri" panose="020F0502020204030204" pitchFamily="34" charset="0"/>
                <a:cs typeface="Times New Roman" panose="02020603050405020304" pitchFamily="18" charset="0"/>
              </a:rPr>
              <a:t> con bò vàng,</a:t>
            </a:r>
          </a:p>
        </p:txBody>
      </p:sp>
      <p:sp>
        <p:nvSpPr>
          <p:cNvPr id="172" name="Rectangle 171"/>
          <p:cNvSpPr/>
          <p:nvPr/>
        </p:nvSpPr>
        <p:spPr>
          <a:xfrm>
            <a:off x="4752064" y="3766020"/>
            <a:ext cx="4541427" cy="482440"/>
          </a:xfrm>
          <a:prstGeom prst="rect">
            <a:avLst/>
          </a:prstGeom>
        </p:spPr>
        <p:txBody>
          <a:bodyPr wrap="square">
            <a:spAutoFit/>
          </a:bodyPr>
          <a:lstStyle/>
          <a:p>
            <a:pPr algn="just">
              <a:lnSpc>
                <a:spcPct val="130000"/>
              </a:lnSpc>
              <a:spcAft>
                <a:spcPts val="800"/>
              </a:spcAft>
            </a:pPr>
            <a:r>
              <a:rPr lang="en-US" sz="2200" b="1">
                <a:solidFill>
                  <a:srgbClr val="FF0000"/>
                </a:solidFill>
                <a:latin typeface="UTM Avo" panose="02040603050506020204" pitchFamily="18" charset="0"/>
                <a:ea typeface="Calibri" panose="020F0502020204030204" pitchFamily="34" charset="0"/>
                <a:cs typeface="Times New Roman" panose="02020603050405020304" pitchFamily="18" charset="0"/>
              </a:rPr>
              <a:t>còn lại</a:t>
            </a:r>
            <a:endParaRPr lang="en-US" sz="220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173" name="Rectangle 172"/>
          <p:cNvSpPr/>
          <p:nvPr/>
        </p:nvSpPr>
        <p:spPr>
          <a:xfrm>
            <a:off x="6505540" y="3749274"/>
            <a:ext cx="2074976" cy="532453"/>
          </a:xfrm>
          <a:prstGeom prst="rect">
            <a:avLst/>
          </a:prstGeom>
        </p:spPr>
        <p:txBody>
          <a:bodyPr wrap="square">
            <a:spAutoFit/>
          </a:bodyPr>
          <a:lstStyle/>
          <a:p>
            <a:pPr algn="just">
              <a:lnSpc>
                <a:spcPct val="130000"/>
              </a:lnSpc>
              <a:spcAft>
                <a:spcPts val="800"/>
              </a:spcAft>
            </a:pPr>
            <a:r>
              <a:rPr lang="en-US" sz="2200">
                <a:latin typeface="UTM Avo" panose="02040603050506020204" pitchFamily="18" charset="0"/>
                <a:ea typeface="Calibri" panose="020F0502020204030204" pitchFamily="34" charset="0"/>
                <a:cs typeface="Times New Roman" panose="02020603050405020304" pitchFamily="18" charset="0"/>
              </a:rPr>
              <a:t> con bò sữa.</a:t>
            </a:r>
          </a:p>
        </p:txBody>
      </p:sp>
      <p:sp>
        <p:nvSpPr>
          <p:cNvPr id="174" name="Rounded Rectangle 173"/>
          <p:cNvSpPr/>
          <p:nvPr/>
        </p:nvSpPr>
        <p:spPr>
          <a:xfrm>
            <a:off x="6084168" y="3769130"/>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70C0"/>
                </a:solidFill>
                <a:latin typeface="UTM Avo" panose="02040603050506020204" pitchFamily="18" charset="0"/>
                <a:ea typeface="Lato" panose="020F0502020204030203" pitchFamily="34" charset="0"/>
                <a:cs typeface="Lato" panose="020F0502020204030203" pitchFamily="34" charset="0"/>
              </a:rPr>
              <a:t>2</a:t>
            </a:r>
            <a:endParaRPr lang="en-US" sz="22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175" name="Rounded Rectangle 174"/>
          <p:cNvSpPr/>
          <p:nvPr/>
        </p:nvSpPr>
        <p:spPr>
          <a:xfrm>
            <a:off x="6658859" y="3338045"/>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2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76" name="Rounded Rectangle 175"/>
          <p:cNvSpPr/>
          <p:nvPr/>
        </p:nvSpPr>
        <p:spPr>
          <a:xfrm>
            <a:off x="6668970" y="3335067"/>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70C0"/>
                </a:solidFill>
                <a:latin typeface="UTM Avo" panose="02040603050506020204" pitchFamily="18" charset="0"/>
                <a:ea typeface="Lato" panose="020F0502020204030203" pitchFamily="34" charset="0"/>
                <a:cs typeface="Lato" panose="020F0502020204030203" pitchFamily="34" charset="0"/>
              </a:rPr>
              <a:t>2</a:t>
            </a:r>
            <a:endParaRPr lang="en-US" sz="22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grpSp>
        <p:nvGrpSpPr>
          <p:cNvPr id="2" name="Group 1"/>
          <p:cNvGrpSpPr/>
          <p:nvPr/>
        </p:nvGrpSpPr>
        <p:grpSpPr>
          <a:xfrm>
            <a:off x="64475" y="411510"/>
            <a:ext cx="4522960" cy="1640384"/>
            <a:chOff x="64475" y="411510"/>
            <a:chExt cx="4522960" cy="1640384"/>
          </a:xfrm>
        </p:grpSpPr>
        <p:pic>
          <p:nvPicPr>
            <p:cNvPr id="62" name="Picture 61"/>
            <p:cNvPicPr>
              <a:picLocks noChangeAspect="1"/>
            </p:cNvPicPr>
            <p:nvPr/>
          </p:nvPicPr>
          <p:blipFill>
            <a:blip r:embed="rId4"/>
            <a:stretch>
              <a:fillRect/>
            </a:stretch>
          </p:blipFill>
          <p:spPr>
            <a:xfrm>
              <a:off x="64475" y="411510"/>
              <a:ext cx="2491301" cy="817473"/>
            </a:xfrm>
            <a:prstGeom prst="rect">
              <a:avLst/>
            </a:prstGeom>
          </p:spPr>
        </p:pic>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2830105" y="539726"/>
              <a:ext cx="1757330" cy="1512168"/>
            </a:xfrm>
            <a:prstGeom prst="rect">
              <a:avLst/>
            </a:prstGeom>
          </p:spPr>
        </p:pic>
      </p:grpSp>
    </p:spTree>
    <p:extLst>
      <p:ext uri="{BB962C8B-B14F-4D97-AF65-F5344CB8AC3E}">
        <p14:creationId xmlns:p14="http://schemas.microsoft.com/office/powerpoint/2010/main" val="16969169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circle(in)">
                                      <p:cBhvr>
                                        <p:cTn id="12" dur="2000"/>
                                        <p:tgtEl>
                                          <p:spTgt spid="12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circle(in)">
                                      <p:cBhvr>
                                        <p:cTn id="15" dur="2000"/>
                                        <p:tgtEl>
                                          <p:spTgt spid="12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circle(in)">
                                      <p:cBhvr>
                                        <p:cTn id="18" dur="2000"/>
                                        <p:tgtEl>
                                          <p:spTgt spid="1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circle(in)">
                                      <p:cBhvr>
                                        <p:cTn id="21" dur="2000"/>
                                        <p:tgtEl>
                                          <p:spTgt spid="12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circle(in)">
                                      <p:cBhvr>
                                        <p:cTn id="24" dur="2000"/>
                                        <p:tgtEl>
                                          <p:spTgt spid="12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circle(in)">
                                      <p:cBhvr>
                                        <p:cTn id="27" dur="2000"/>
                                        <p:tgtEl>
                                          <p:spTgt spid="16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29"/>
                                        </p:tgtEl>
                                        <p:attrNameLst>
                                          <p:attrName>style.visibility</p:attrName>
                                        </p:attrNameLst>
                                      </p:cBhvr>
                                      <p:to>
                                        <p:strVal val="visible"/>
                                      </p:to>
                                    </p:set>
                                    <p:anim calcmode="lin" valueType="num">
                                      <p:cBhvr additive="base">
                                        <p:cTn id="44" dur="500" fill="hold"/>
                                        <p:tgtEl>
                                          <p:spTgt spid="129"/>
                                        </p:tgtEl>
                                        <p:attrNameLst>
                                          <p:attrName>ppt_x</p:attrName>
                                        </p:attrNameLst>
                                      </p:cBhvr>
                                      <p:tavLst>
                                        <p:tav tm="0">
                                          <p:val>
                                            <p:strVal val="#ppt_x"/>
                                          </p:val>
                                        </p:tav>
                                        <p:tav tm="100000">
                                          <p:val>
                                            <p:strVal val="#ppt_x"/>
                                          </p:val>
                                        </p:tav>
                                      </p:tavLst>
                                    </p:anim>
                                    <p:anim calcmode="lin" valueType="num">
                                      <p:cBhvr additive="base">
                                        <p:cTn id="45"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6"/>
                                        </p:tgtEl>
                                        <p:attrNameLst>
                                          <p:attrName>style.visibility</p:attrName>
                                        </p:attrNameLst>
                                      </p:cBhvr>
                                      <p:to>
                                        <p:strVal val="visible"/>
                                      </p:to>
                                    </p:set>
                                    <p:anim calcmode="lin" valueType="num">
                                      <p:cBhvr additive="base">
                                        <p:cTn id="50" dur="500" fill="hold"/>
                                        <p:tgtEl>
                                          <p:spTgt spid="146"/>
                                        </p:tgtEl>
                                        <p:attrNameLst>
                                          <p:attrName>ppt_x</p:attrName>
                                        </p:attrNameLst>
                                      </p:cBhvr>
                                      <p:tavLst>
                                        <p:tav tm="0">
                                          <p:val>
                                            <p:strVal val="#ppt_x"/>
                                          </p:val>
                                        </p:tav>
                                        <p:tav tm="100000">
                                          <p:val>
                                            <p:strVal val="#ppt_x"/>
                                          </p:val>
                                        </p:tav>
                                      </p:tavLst>
                                    </p:anim>
                                    <p:anim calcmode="lin" valueType="num">
                                      <p:cBhvr additive="base">
                                        <p:cTn id="51" dur="500" fill="hold"/>
                                        <p:tgtEl>
                                          <p:spTgt spid="146"/>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43"/>
                                        </p:tgtEl>
                                        <p:attrNameLst>
                                          <p:attrName>style.visibility</p:attrName>
                                        </p:attrNameLst>
                                      </p:cBhvr>
                                      <p:to>
                                        <p:strVal val="visible"/>
                                      </p:to>
                                    </p:set>
                                    <p:anim calcmode="lin" valueType="num">
                                      <p:cBhvr additive="base">
                                        <p:cTn id="54" dur="500" fill="hold"/>
                                        <p:tgtEl>
                                          <p:spTgt spid="143"/>
                                        </p:tgtEl>
                                        <p:attrNameLst>
                                          <p:attrName>ppt_x</p:attrName>
                                        </p:attrNameLst>
                                      </p:cBhvr>
                                      <p:tavLst>
                                        <p:tav tm="0">
                                          <p:val>
                                            <p:strVal val="#ppt_x"/>
                                          </p:val>
                                        </p:tav>
                                        <p:tav tm="100000">
                                          <p:val>
                                            <p:strVal val="#ppt_x"/>
                                          </p:val>
                                        </p:tav>
                                      </p:tavLst>
                                    </p:anim>
                                    <p:anim calcmode="lin" valueType="num">
                                      <p:cBhvr additive="base">
                                        <p:cTn id="55" dur="500" fill="hold"/>
                                        <p:tgtEl>
                                          <p:spTgt spid="14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40"/>
                                        </p:tgtEl>
                                        <p:attrNameLst>
                                          <p:attrName>style.visibility</p:attrName>
                                        </p:attrNameLst>
                                      </p:cBhvr>
                                      <p:to>
                                        <p:strVal val="visible"/>
                                      </p:to>
                                    </p:set>
                                    <p:anim calcmode="lin" valueType="num">
                                      <p:cBhvr additive="base">
                                        <p:cTn id="58" dur="500" fill="hold"/>
                                        <p:tgtEl>
                                          <p:spTgt spid="140"/>
                                        </p:tgtEl>
                                        <p:attrNameLst>
                                          <p:attrName>ppt_x</p:attrName>
                                        </p:attrNameLst>
                                      </p:cBhvr>
                                      <p:tavLst>
                                        <p:tav tm="0">
                                          <p:val>
                                            <p:strVal val="#ppt_x"/>
                                          </p:val>
                                        </p:tav>
                                        <p:tav tm="100000">
                                          <p:val>
                                            <p:strVal val="#ppt_x"/>
                                          </p:val>
                                        </p:tav>
                                      </p:tavLst>
                                    </p:anim>
                                    <p:anim calcmode="lin" valueType="num">
                                      <p:cBhvr additive="base">
                                        <p:cTn id="5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9"/>
                                        </p:tgtEl>
                                        <p:attrNameLst>
                                          <p:attrName>style.visibility</p:attrName>
                                        </p:attrNameLst>
                                      </p:cBhvr>
                                      <p:to>
                                        <p:strVal val="visible"/>
                                      </p:to>
                                    </p:set>
                                    <p:animEffect transition="in" filter="fade">
                                      <p:cBhvr>
                                        <p:cTn id="64" dur="500"/>
                                        <p:tgtEl>
                                          <p:spTgt spid="13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additive="base">
                                        <p:cTn id="69" dur="500" fill="hold"/>
                                        <p:tgtEl>
                                          <p:spTgt spid="147"/>
                                        </p:tgtEl>
                                        <p:attrNameLst>
                                          <p:attrName>ppt_x</p:attrName>
                                        </p:attrNameLst>
                                      </p:cBhvr>
                                      <p:tavLst>
                                        <p:tav tm="0">
                                          <p:val>
                                            <p:strVal val="#ppt_x"/>
                                          </p:val>
                                        </p:tav>
                                        <p:tav tm="100000">
                                          <p:val>
                                            <p:strVal val="#ppt_x"/>
                                          </p:val>
                                        </p:tav>
                                      </p:tavLst>
                                    </p:anim>
                                    <p:anim calcmode="lin" valueType="num">
                                      <p:cBhvr additive="base">
                                        <p:cTn id="70"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wipe(down)">
                                      <p:cBhvr>
                                        <p:cTn id="75" dur="500"/>
                                        <p:tgtEl>
                                          <p:spTgt spid="163"/>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171"/>
                                        </p:tgtEl>
                                        <p:attrNameLst>
                                          <p:attrName>style.visibility</p:attrName>
                                        </p:attrNameLst>
                                      </p:cBhvr>
                                      <p:to>
                                        <p:strVal val="visible"/>
                                      </p:to>
                                    </p:set>
                                    <p:animEffect transition="in" filter="circle(in)">
                                      <p:cBhvr>
                                        <p:cTn id="80" dur="2000"/>
                                        <p:tgtEl>
                                          <p:spTgt spid="171"/>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170"/>
                                        </p:tgtEl>
                                        <p:attrNameLst>
                                          <p:attrName>style.visibility</p:attrName>
                                        </p:attrNameLst>
                                      </p:cBhvr>
                                      <p:to>
                                        <p:strVal val="visible"/>
                                      </p:to>
                                    </p:set>
                                    <p:animEffect transition="in" filter="circle(in)">
                                      <p:cBhvr>
                                        <p:cTn id="83" dur="2000"/>
                                        <p:tgtEl>
                                          <p:spTgt spid="170"/>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173"/>
                                        </p:tgtEl>
                                        <p:attrNameLst>
                                          <p:attrName>style.visibility</p:attrName>
                                        </p:attrNameLst>
                                      </p:cBhvr>
                                      <p:to>
                                        <p:strVal val="visible"/>
                                      </p:to>
                                    </p:set>
                                    <p:animEffect transition="in" filter="circle(in)">
                                      <p:cBhvr>
                                        <p:cTn id="86" dur="2000"/>
                                        <p:tgtEl>
                                          <p:spTgt spid="173"/>
                                        </p:tgtEl>
                                      </p:cBhvr>
                                    </p:animEffect>
                                  </p:childTnLst>
                                </p:cTn>
                              </p:par>
                              <p:par>
                                <p:cTn id="87" presetID="6" presetClass="entr" presetSubtype="16" fill="hold" grpId="0" nodeType="withEffect">
                                  <p:stCondLst>
                                    <p:cond delay="0"/>
                                  </p:stCondLst>
                                  <p:childTnLst>
                                    <p:set>
                                      <p:cBhvr>
                                        <p:cTn id="88" dur="1" fill="hold">
                                          <p:stCondLst>
                                            <p:cond delay="0"/>
                                          </p:stCondLst>
                                        </p:cTn>
                                        <p:tgtEl>
                                          <p:spTgt spid="172"/>
                                        </p:tgtEl>
                                        <p:attrNameLst>
                                          <p:attrName>style.visibility</p:attrName>
                                        </p:attrNameLst>
                                      </p:cBhvr>
                                      <p:to>
                                        <p:strVal val="visible"/>
                                      </p:to>
                                    </p:set>
                                    <p:animEffect transition="in" filter="circle(in)">
                                      <p:cBhvr>
                                        <p:cTn id="89" dur="2000"/>
                                        <p:tgtEl>
                                          <p:spTgt spid="172"/>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166"/>
                                        </p:tgtEl>
                                        <p:attrNameLst>
                                          <p:attrName>style.visibility</p:attrName>
                                        </p:attrNameLst>
                                      </p:cBhvr>
                                      <p:to>
                                        <p:strVal val="visible"/>
                                      </p:to>
                                    </p:set>
                                    <p:animEffect transition="in" filter="circle(in)">
                                      <p:cBhvr>
                                        <p:cTn id="92" dur="2000"/>
                                        <p:tgtEl>
                                          <p:spTgt spid="166"/>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165"/>
                                        </p:tgtEl>
                                        <p:attrNameLst>
                                          <p:attrName>style.visibility</p:attrName>
                                        </p:attrNameLst>
                                      </p:cBhvr>
                                      <p:to>
                                        <p:strVal val="visible"/>
                                      </p:to>
                                    </p:set>
                                    <p:animEffect transition="in" filter="circle(in)">
                                      <p:cBhvr>
                                        <p:cTn id="95" dur="2000"/>
                                        <p:tgtEl>
                                          <p:spTgt spid="165"/>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164"/>
                                        </p:tgtEl>
                                        <p:attrNameLst>
                                          <p:attrName>style.visibility</p:attrName>
                                        </p:attrNameLst>
                                      </p:cBhvr>
                                      <p:to>
                                        <p:strVal val="visible"/>
                                      </p:to>
                                    </p:set>
                                    <p:animEffect transition="in" filter="circle(in)">
                                      <p:cBhvr>
                                        <p:cTn id="98" dur="2000"/>
                                        <p:tgtEl>
                                          <p:spTgt spid="164"/>
                                        </p:tgtEl>
                                      </p:cBhvr>
                                    </p:animEffect>
                                  </p:childTnLst>
                                </p:cTn>
                              </p:par>
                              <p:par>
                                <p:cTn id="99" presetID="6" presetClass="entr" presetSubtype="16" fill="hold" grpId="0" nodeType="withEffect">
                                  <p:stCondLst>
                                    <p:cond delay="0"/>
                                  </p:stCondLst>
                                  <p:childTnLst>
                                    <p:set>
                                      <p:cBhvr>
                                        <p:cTn id="100" dur="1" fill="hold">
                                          <p:stCondLst>
                                            <p:cond delay="0"/>
                                          </p:stCondLst>
                                        </p:cTn>
                                        <p:tgtEl>
                                          <p:spTgt spid="167"/>
                                        </p:tgtEl>
                                        <p:attrNameLst>
                                          <p:attrName>style.visibility</p:attrName>
                                        </p:attrNameLst>
                                      </p:cBhvr>
                                      <p:to>
                                        <p:strVal val="visible"/>
                                      </p:to>
                                    </p:set>
                                    <p:animEffect transition="in" filter="circle(in)">
                                      <p:cBhvr>
                                        <p:cTn id="101" dur="2000"/>
                                        <p:tgtEl>
                                          <p:spTgt spid="167"/>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circle(in)">
                                      <p:cBhvr>
                                        <p:cTn id="104" dur="2000"/>
                                        <p:tgtEl>
                                          <p:spTgt spid="175"/>
                                        </p:tgtEl>
                                      </p:cBhvr>
                                    </p:animEffect>
                                  </p:childTnLst>
                                </p:cTn>
                              </p:par>
                              <p:par>
                                <p:cTn id="105" presetID="6" presetClass="entr" presetSubtype="16" fill="hold" grpId="0" nodeType="withEffect">
                                  <p:stCondLst>
                                    <p:cond delay="0"/>
                                  </p:stCondLst>
                                  <p:childTnLst>
                                    <p:set>
                                      <p:cBhvr>
                                        <p:cTn id="106" dur="1" fill="hold">
                                          <p:stCondLst>
                                            <p:cond delay="0"/>
                                          </p:stCondLst>
                                        </p:cTn>
                                        <p:tgtEl>
                                          <p:spTgt spid="169"/>
                                        </p:tgtEl>
                                        <p:attrNameLst>
                                          <p:attrName>style.visibility</p:attrName>
                                        </p:attrNameLst>
                                      </p:cBhvr>
                                      <p:to>
                                        <p:strVal val="visible"/>
                                      </p:to>
                                    </p:set>
                                    <p:animEffect transition="in" filter="circle(in)">
                                      <p:cBhvr>
                                        <p:cTn id="107" dur="2000"/>
                                        <p:tgtEl>
                                          <p:spTgt spid="169"/>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68"/>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7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7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nodeType="clickEffect">
                                  <p:stCondLst>
                                    <p:cond delay="0"/>
                                  </p:stCondLst>
                                  <p:childTnLst>
                                    <p:set>
                                      <p:cBhvr>
                                        <p:cTn id="123" dur="1" fill="hold">
                                          <p:stCondLst>
                                            <p:cond delay="0"/>
                                          </p:stCondLst>
                                        </p:cTn>
                                        <p:tgtEl>
                                          <p:spTgt spid="153"/>
                                        </p:tgtEl>
                                        <p:attrNameLst>
                                          <p:attrName>style.visibility</p:attrName>
                                        </p:attrNameLst>
                                      </p:cBhvr>
                                      <p:to>
                                        <p:strVal val="visible"/>
                                      </p:to>
                                    </p:set>
                                    <p:anim calcmode="lin" valueType="num">
                                      <p:cBhvr additive="base">
                                        <p:cTn id="124" dur="500" fill="hold"/>
                                        <p:tgtEl>
                                          <p:spTgt spid="153"/>
                                        </p:tgtEl>
                                        <p:attrNameLst>
                                          <p:attrName>ppt_x</p:attrName>
                                        </p:attrNameLst>
                                      </p:cBhvr>
                                      <p:tavLst>
                                        <p:tav tm="0">
                                          <p:val>
                                            <p:strVal val="#ppt_x"/>
                                          </p:val>
                                        </p:tav>
                                        <p:tav tm="100000">
                                          <p:val>
                                            <p:strVal val="#ppt_x"/>
                                          </p:val>
                                        </p:tav>
                                      </p:tavLst>
                                    </p:anim>
                                    <p:anim calcmode="lin" valueType="num">
                                      <p:cBhvr additive="base">
                                        <p:cTn id="125"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60"/>
                                        </p:tgtEl>
                                        <p:attrNameLst>
                                          <p:attrName>style.visibility</p:attrName>
                                        </p:attrNameLst>
                                      </p:cBhvr>
                                      <p:to>
                                        <p:strVal val="visible"/>
                                      </p:to>
                                    </p:set>
                                    <p:animEffect transition="in" filter="fade">
                                      <p:cBhvr>
                                        <p:cTn id="130" dur="500"/>
                                        <p:tgtEl>
                                          <p:spTgt spid="16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59"/>
                                        </p:tgtEl>
                                        <p:attrNameLst>
                                          <p:attrName>style.visibility</p:attrName>
                                        </p:attrNameLst>
                                      </p:cBhvr>
                                      <p:to>
                                        <p:strVal val="visible"/>
                                      </p:to>
                                    </p:set>
                                    <p:animEffect transition="in" filter="fade">
                                      <p:cBhvr>
                                        <p:cTn id="13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p:bldP spid="124" grpId="0"/>
      <p:bldP spid="125" grpId="0" animBg="1"/>
      <p:bldP spid="126" grpId="0" animBg="1"/>
      <p:bldP spid="127" grpId="0" animBg="1"/>
      <p:bldP spid="128" grpId="0" animBg="1"/>
      <p:bldP spid="139" grpId="0" animBg="1"/>
      <p:bldP spid="146" grpId="0" animBg="1"/>
      <p:bldP spid="159" grpId="0" animBg="1"/>
      <p:bldP spid="160" grpId="0" animBg="1"/>
      <p:bldP spid="161" grpId="0" animBg="1"/>
      <p:bldP spid="162" grpId="0" animBg="1"/>
      <p:bldP spid="163" grpId="0" animBg="1"/>
      <p:bldP spid="164" grpId="0" animBg="1"/>
      <p:bldP spid="165" grpId="0"/>
      <p:bldP spid="166" grpId="0"/>
      <p:bldP spid="167" grpId="0" animBg="1"/>
      <p:bldP spid="168" grpId="0" animBg="1"/>
      <p:bldP spid="169" grpId="0" animBg="1"/>
      <p:bldP spid="170" grpId="0"/>
      <p:bldP spid="171" grpId="0"/>
      <p:bldP spid="172" grpId="0"/>
      <p:bldP spid="173" grpId="0"/>
      <p:bldP spid="174" grpId="0" animBg="1"/>
      <p:bldP spid="175" grpId="0" animBg="1"/>
      <p:bldP spid="17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bg2">
                <a:shade val="45000"/>
                <a:satMod val="135000"/>
              </a:schemeClr>
              <a:prstClr val="white"/>
            </a:duotone>
          </a:blip>
          <a:srcRect r="1385"/>
          <a:stretch/>
        </p:blipFill>
        <p:spPr>
          <a:xfrm>
            <a:off x="21886" y="207233"/>
            <a:ext cx="4903913" cy="2780937"/>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5014861" y="700801"/>
            <a:ext cx="4139952" cy="1772460"/>
          </a:xfrm>
          <a:prstGeom prst="roundRect">
            <a:avLst/>
          </a:prstGeom>
          <a:solidFill>
            <a:srgbClr val="FFFF0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4" name="Rectangle 3"/>
          <p:cNvSpPr/>
          <p:nvPr/>
        </p:nvSpPr>
        <p:spPr>
          <a:xfrm>
            <a:off x="5027971" y="748083"/>
            <a:ext cx="4512581" cy="1677895"/>
          </a:xfrm>
          <a:prstGeom prst="rect">
            <a:avLst/>
          </a:prstGeom>
        </p:spPr>
        <p:txBody>
          <a:bodyPr wrap="square">
            <a:spAutoFit/>
          </a:bodyPr>
          <a:lstStyle/>
          <a:p>
            <a:pPr algn="just">
              <a:lnSpc>
                <a:spcPct val="130000"/>
              </a:lnSpc>
              <a:spcAft>
                <a:spcPts val="800"/>
              </a:spcAft>
            </a:pPr>
            <a:r>
              <a:rPr lang="en-US" sz="2300" b="1" smtClean="0">
                <a:solidFill>
                  <a:srgbClr val="FF0000"/>
                </a:solidFill>
                <a:latin typeface="UTM Avo" panose="02040603050506020204" pitchFamily="18" charset="0"/>
                <a:ea typeface="inpin heiti"/>
                <a:cs typeface="Times New Roman" panose="02020603050405020304" pitchFamily="18" charset="0"/>
              </a:rPr>
              <a:t>Có</a:t>
            </a:r>
            <a:r>
              <a:rPr lang="en-US" sz="2300" b="1">
                <a:solidFill>
                  <a:srgbClr val="FF0000"/>
                </a:solidFill>
                <a:latin typeface="UTM Avo" panose="02040603050506020204" pitchFamily="18" charset="0"/>
                <a:ea typeface="inpin heiti"/>
                <a:cs typeface="Times New Roman" panose="02020603050405020304" pitchFamily="18" charset="0"/>
              </a:rPr>
              <a:t> </a:t>
            </a:r>
            <a:r>
              <a:rPr lang="en-US" sz="2300" smtClean="0">
                <a:latin typeface="UTM Avo" panose="02040603050506020204" pitchFamily="18" charset="0"/>
                <a:ea typeface="inpin heiti"/>
                <a:cs typeface="Times New Roman" panose="02020603050405020304" pitchFamily="18" charset="0"/>
              </a:rPr>
              <a:t>6 </a:t>
            </a:r>
            <a:r>
              <a:rPr lang="en-US" sz="2300">
                <a:latin typeface="UTM Avo" panose="02040603050506020204" pitchFamily="18" charset="0"/>
                <a:ea typeface="inpin heiti"/>
                <a:cs typeface="Times New Roman" panose="02020603050405020304" pitchFamily="18" charset="0"/>
              </a:rPr>
              <a:t>con gà đang ăn</a:t>
            </a:r>
            <a:r>
              <a:rPr lang="en-US" sz="2300" smtClean="0">
                <a:latin typeface="UTM Avo" panose="02040603050506020204" pitchFamily="18" charset="0"/>
                <a:ea typeface="inpin heiti"/>
                <a:cs typeface="Times New Roman" panose="02020603050405020304" pitchFamily="18" charset="0"/>
              </a:rPr>
              <a:t>,</a:t>
            </a:r>
            <a:endParaRPr lang="en-US" sz="2300" b="1" smtClean="0">
              <a:solidFill>
                <a:srgbClr val="FF0000"/>
              </a:solidFill>
              <a:latin typeface="UTM Avo" panose="02040603050506020204" pitchFamily="18" charset="0"/>
              <a:ea typeface="inpin heiti"/>
              <a:cs typeface="Times New Roman" panose="02020603050405020304" pitchFamily="18" charset="0"/>
            </a:endParaRPr>
          </a:p>
          <a:p>
            <a:pPr algn="just">
              <a:lnSpc>
                <a:spcPct val="130000"/>
              </a:lnSpc>
              <a:spcAft>
                <a:spcPts val="800"/>
              </a:spcAft>
            </a:pPr>
            <a:r>
              <a:rPr lang="en-US" sz="2300" b="1" smtClean="0">
                <a:solidFill>
                  <a:srgbClr val="FF0000"/>
                </a:solidFill>
                <a:latin typeface="UTM Avo" panose="02040603050506020204" pitchFamily="18" charset="0"/>
                <a:ea typeface="inpin heiti"/>
                <a:cs typeface="Times New Roman" panose="02020603050405020304" pitchFamily="18" charset="0"/>
              </a:rPr>
              <a:t>thêm</a:t>
            </a:r>
          </a:p>
          <a:p>
            <a:pPr algn="just">
              <a:lnSpc>
                <a:spcPct val="130000"/>
              </a:lnSpc>
              <a:spcAft>
                <a:spcPts val="800"/>
              </a:spcAft>
            </a:pPr>
            <a:r>
              <a:rPr lang="en-US" sz="2300" b="1" smtClean="0">
                <a:latin typeface="UTM Avo" panose="02040603050506020204" pitchFamily="18" charset="0"/>
                <a:ea typeface="Calibri" panose="020F0502020204030204" pitchFamily="34" charset="0"/>
                <a:cs typeface="Times New Roman" panose="02020603050405020304" pitchFamily="18" charset="0"/>
              </a:rPr>
              <a:t>Có</a:t>
            </a:r>
            <a:r>
              <a:rPr lang="en-US" sz="2300" b="1"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 tất cả  </a:t>
            </a:r>
            <a:endParaRPr lang="en-US" sz="2300" b="1">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214094" y="748083"/>
            <a:ext cx="2940720" cy="1677895"/>
          </a:xfrm>
          <a:prstGeom prst="rect">
            <a:avLst/>
          </a:prstGeom>
        </p:spPr>
        <p:txBody>
          <a:bodyPr wrap="square">
            <a:spAutoFit/>
          </a:bodyPr>
          <a:lstStyle/>
          <a:p>
            <a:pPr algn="just">
              <a:lnSpc>
                <a:spcPct val="130000"/>
              </a:lnSpc>
              <a:spcAft>
                <a:spcPts val="800"/>
              </a:spcAft>
            </a:pPr>
            <a:endParaRPr lang="en-US" sz="2300" smtClean="0">
              <a:latin typeface="UTM Avo" panose="02040603050506020204" pitchFamily="18" charset="0"/>
              <a:ea typeface="inpin heiti"/>
              <a:cs typeface="Times New Roman" panose="02020603050405020304" pitchFamily="18" charset="0"/>
            </a:endParaRPr>
          </a:p>
          <a:p>
            <a:pPr algn="just">
              <a:lnSpc>
                <a:spcPct val="130000"/>
              </a:lnSpc>
              <a:spcAft>
                <a:spcPts val="800"/>
              </a:spcAft>
            </a:pPr>
            <a:r>
              <a:rPr lang="en-US" sz="2300" smtClean="0">
                <a:latin typeface="UTM Avo" panose="02040603050506020204" pitchFamily="18" charset="0"/>
                <a:ea typeface="inpin heiti"/>
                <a:cs typeface="Times New Roman" panose="02020603050405020304" pitchFamily="18" charset="0"/>
              </a:rPr>
              <a:t>     con gà chạy tới.</a:t>
            </a:r>
            <a:endParaRPr lang="en-US" sz="2300">
              <a:latin typeface="UTM Avo" panose="02040603050506020204" pitchFamily="18" charset="0"/>
              <a:ea typeface="inpin heiti"/>
              <a:cs typeface="Times New Roman" panose="02020603050405020304" pitchFamily="18" charset="0"/>
            </a:endParaRPr>
          </a:p>
          <a:p>
            <a:pPr algn="just">
              <a:lnSpc>
                <a:spcPct val="130000"/>
              </a:lnSpc>
              <a:spcAft>
                <a:spcPts val="800"/>
              </a:spcAft>
            </a:pPr>
            <a:r>
              <a:rPr lang="en-US" sz="2300" smtClean="0">
                <a:latin typeface="UTM Avo" panose="02040603050506020204" pitchFamily="18" charset="0"/>
                <a:ea typeface="Calibri" panose="020F0502020204030204" pitchFamily="34" charset="0"/>
                <a:cs typeface="Times New Roman" panose="02020603050405020304" pitchFamily="18" charset="0"/>
              </a:rPr>
              <a:t>            con gà</a:t>
            </a:r>
            <a:endParaRPr lang="en-US" sz="2300">
              <a:latin typeface="UTM Avo" panose="02040603050506020204" pitchFamily="18" charset="0"/>
              <a:ea typeface="Calibri" panose="020F0502020204030204" pitchFamily="34" charset="0"/>
              <a:cs typeface="Times New Roman" panose="02020603050405020304" pitchFamily="18" charset="0"/>
            </a:endParaRPr>
          </a:p>
        </p:txBody>
      </p:sp>
      <p:sp>
        <p:nvSpPr>
          <p:cNvPr id="6" name="Rounded Rectangle 5"/>
          <p:cNvSpPr/>
          <p:nvPr/>
        </p:nvSpPr>
        <p:spPr>
          <a:xfrm>
            <a:off x="6133472" y="1330756"/>
            <a:ext cx="465566"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 name="Rounded Rectangle 6"/>
          <p:cNvSpPr/>
          <p:nvPr/>
        </p:nvSpPr>
        <p:spPr>
          <a:xfrm>
            <a:off x="6133472" y="1320147"/>
            <a:ext cx="465566"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4</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8" name="Rounded Rectangle 7"/>
          <p:cNvSpPr/>
          <p:nvPr/>
        </p:nvSpPr>
        <p:spPr>
          <a:xfrm>
            <a:off x="6680762" y="1859121"/>
            <a:ext cx="465566"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grpSp>
        <p:nvGrpSpPr>
          <p:cNvPr id="10" name="Group 9"/>
          <p:cNvGrpSpPr/>
          <p:nvPr/>
        </p:nvGrpSpPr>
        <p:grpSpPr>
          <a:xfrm flipH="1">
            <a:off x="2878137" y="3240869"/>
            <a:ext cx="1713595" cy="1775917"/>
            <a:chOff x="1252151" y="1341929"/>
            <a:chExt cx="2401330" cy="2488665"/>
          </a:xfrm>
        </p:grpSpPr>
        <p:grpSp>
          <p:nvGrpSpPr>
            <p:cNvPr id="11" name="Group 10"/>
            <p:cNvGrpSpPr/>
            <p:nvPr/>
          </p:nvGrpSpPr>
          <p:grpSpPr>
            <a:xfrm>
              <a:off x="1252151" y="1972743"/>
              <a:ext cx="963827" cy="1243304"/>
              <a:chOff x="1252151" y="1972743"/>
              <a:chExt cx="963827" cy="1243304"/>
            </a:xfrm>
          </p:grpSpPr>
          <p:sp>
            <p:nvSpPr>
              <p:cNvPr id="18" name="Oval 17"/>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19" name="TextBox 18"/>
              <p:cNvSpPr txBox="1"/>
              <p:nvPr/>
            </p:nvSpPr>
            <p:spPr>
              <a:xfrm>
                <a:off x="1271632" y="1972743"/>
                <a:ext cx="930876" cy="1243304"/>
              </a:xfrm>
              <a:prstGeom prst="ellipse">
                <a:avLst/>
              </a:prstGeom>
              <a:noFill/>
              <a:ln>
                <a:noFill/>
              </a:ln>
            </p:spPr>
            <p:txBody>
              <a:bodyPr wrap="square" rtlCol="0">
                <a:spAutoFit/>
              </a:bodyPr>
              <a:lstStyle/>
              <a:p>
                <a:pPr algn="ctr"/>
                <a:endParaRPr lang="en-US" sz="3500">
                  <a:solidFill>
                    <a:srgbClr val="FF0000"/>
                  </a:solidFill>
                  <a:latin typeface="UTM Avo" panose="02040603050506020204" pitchFamily="18" charset="0"/>
                </a:endParaRPr>
              </a:p>
            </p:txBody>
          </p:sp>
        </p:grpSp>
        <p:grpSp>
          <p:nvGrpSpPr>
            <p:cNvPr id="12" name="Group 11"/>
            <p:cNvGrpSpPr/>
            <p:nvPr/>
          </p:nvGrpSpPr>
          <p:grpSpPr>
            <a:xfrm>
              <a:off x="2689654" y="1341929"/>
              <a:ext cx="963827" cy="1243304"/>
              <a:chOff x="1252151" y="1939172"/>
              <a:chExt cx="963827" cy="1243304"/>
            </a:xfrm>
          </p:grpSpPr>
          <p:sp>
            <p:nvSpPr>
              <p:cNvPr id="16" name="Oval 15"/>
              <p:cNvSpPr/>
              <p:nvPr/>
            </p:nvSpPr>
            <p:spPr>
              <a:xfrm>
                <a:off x="1252151" y="218302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17" name="TextBox 16"/>
              <p:cNvSpPr txBox="1"/>
              <p:nvPr/>
            </p:nvSpPr>
            <p:spPr>
              <a:xfrm>
                <a:off x="1285102" y="1939172"/>
                <a:ext cx="930876" cy="1243304"/>
              </a:xfrm>
              <a:prstGeom prst="ellipse">
                <a:avLst/>
              </a:prstGeom>
              <a:noFill/>
              <a:ln>
                <a:noFill/>
              </a:ln>
            </p:spPr>
            <p:txBody>
              <a:bodyPr wrap="square" rtlCol="0">
                <a:spAutoFit/>
              </a:bodyPr>
              <a:lstStyle/>
              <a:p>
                <a:pPr algn="ctr"/>
                <a:endParaRPr lang="en-US" sz="3500">
                  <a:latin typeface="UTM Avo" panose="02040603050506020204" pitchFamily="18" charset="0"/>
                </a:endParaRPr>
              </a:p>
            </p:txBody>
          </p:sp>
        </p:grpSp>
        <p:sp>
          <p:nvSpPr>
            <p:cNvPr id="13" name="Oval 12"/>
            <p:cNvSpPr/>
            <p:nvPr/>
          </p:nvSpPr>
          <p:spPr>
            <a:xfrm>
              <a:off x="2648464" y="286676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smtClean="0">
                <a:solidFill>
                  <a:schemeClr val="tx1"/>
                </a:solidFill>
                <a:latin typeface="UTM Avo" panose="02040603050506020204" pitchFamily="18" charset="0"/>
              </a:endParaRPr>
            </a:p>
          </p:txBody>
        </p:sp>
        <p:cxnSp>
          <p:nvCxnSpPr>
            <p:cNvPr id="14" name="Straight Connector 13"/>
            <p:cNvCxnSpPr>
              <a:stCxn id="16" idx="2"/>
            </p:cNvCxnSpPr>
            <p:nvPr/>
          </p:nvCxnSpPr>
          <p:spPr>
            <a:xfrm flipH="1">
              <a:off x="2185036" y="2067698"/>
              <a:ext cx="504618" cy="40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27371" y="2945027"/>
              <a:ext cx="504618" cy="40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ight Arrow 19"/>
          <p:cNvSpPr/>
          <p:nvPr/>
        </p:nvSpPr>
        <p:spPr>
          <a:xfrm>
            <a:off x="4751300" y="4098758"/>
            <a:ext cx="553341" cy="432049"/>
          </a:xfrm>
          <a:prstGeom prst="rightArrow">
            <a:avLst/>
          </a:prstGeom>
          <a:solidFill>
            <a:srgbClr val="00B0F0"/>
          </a:solidFill>
          <a:ln w="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3500" dirty="0"/>
          </a:p>
        </p:txBody>
      </p:sp>
      <p:grpSp>
        <p:nvGrpSpPr>
          <p:cNvPr id="21" name="Group 20"/>
          <p:cNvGrpSpPr/>
          <p:nvPr/>
        </p:nvGrpSpPr>
        <p:grpSpPr>
          <a:xfrm flipH="1">
            <a:off x="3746623" y="3734420"/>
            <a:ext cx="1005453" cy="887224"/>
            <a:chOff x="1027454" y="2042389"/>
            <a:chExt cx="1408983" cy="1243304"/>
          </a:xfrm>
        </p:grpSpPr>
        <p:sp>
          <p:nvSpPr>
            <p:cNvPr id="22" name="Oval 21"/>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23" name="TextBox 22"/>
            <p:cNvSpPr txBox="1"/>
            <p:nvPr/>
          </p:nvSpPr>
          <p:spPr>
            <a:xfrm>
              <a:off x="1027454" y="2042389"/>
              <a:ext cx="1408983" cy="1243304"/>
            </a:xfrm>
            <a:prstGeom prst="ellipse">
              <a:avLst/>
            </a:prstGeom>
            <a:noFill/>
            <a:ln>
              <a:noFill/>
            </a:ln>
          </p:spPr>
          <p:txBody>
            <a:bodyPr wrap="square" rtlCol="0">
              <a:spAutoFit/>
            </a:bodyPr>
            <a:lstStyle/>
            <a:p>
              <a:pPr algn="ctr"/>
              <a:r>
                <a:rPr lang="en-US" sz="3500" smtClean="0">
                  <a:solidFill>
                    <a:srgbClr val="FF0000"/>
                  </a:solidFill>
                  <a:latin typeface="UTM Avo" panose="02040603050506020204" pitchFamily="18" charset="0"/>
                </a:rPr>
                <a:t>10</a:t>
              </a:r>
              <a:endParaRPr lang="en-US" sz="3500">
                <a:solidFill>
                  <a:srgbClr val="FF0000"/>
                </a:solidFill>
                <a:latin typeface="UTM Avo" panose="02040603050506020204" pitchFamily="18" charset="0"/>
              </a:endParaRPr>
            </a:p>
          </p:txBody>
        </p:sp>
      </p:grpSp>
      <p:grpSp>
        <p:nvGrpSpPr>
          <p:cNvPr id="24" name="Group 23"/>
          <p:cNvGrpSpPr/>
          <p:nvPr/>
        </p:nvGrpSpPr>
        <p:grpSpPr>
          <a:xfrm flipH="1">
            <a:off x="2878918" y="3313788"/>
            <a:ext cx="687789" cy="887224"/>
            <a:chOff x="1252151" y="2022679"/>
            <a:chExt cx="963827" cy="1243304"/>
          </a:xfrm>
        </p:grpSpPr>
        <p:sp>
          <p:nvSpPr>
            <p:cNvPr id="25" name="Oval 24"/>
            <p:cNvSpPr/>
            <p:nvPr/>
          </p:nvSpPr>
          <p:spPr>
            <a:xfrm>
              <a:off x="1252151" y="218302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26" name="TextBox 25"/>
            <p:cNvSpPr txBox="1"/>
            <p:nvPr/>
          </p:nvSpPr>
          <p:spPr>
            <a:xfrm>
              <a:off x="1285102" y="2022679"/>
              <a:ext cx="930876" cy="1243304"/>
            </a:xfrm>
            <a:prstGeom prst="ellipse">
              <a:avLst/>
            </a:prstGeom>
            <a:noFill/>
            <a:ln>
              <a:noFill/>
            </a:ln>
          </p:spPr>
          <p:txBody>
            <a:bodyPr wrap="square" rtlCol="0">
              <a:spAutoFit/>
            </a:bodyPr>
            <a:lstStyle/>
            <a:p>
              <a:pPr algn="ctr"/>
              <a:r>
                <a:rPr lang="en-US" sz="3500" smtClean="0">
                  <a:latin typeface="UTM Avo" panose="02040603050506020204" pitchFamily="18" charset="0"/>
                </a:rPr>
                <a:t>6</a:t>
              </a:r>
              <a:endParaRPr lang="en-US" sz="3500">
                <a:latin typeface="UTM Avo" panose="02040603050506020204" pitchFamily="18" charset="0"/>
              </a:endParaRPr>
            </a:p>
          </p:txBody>
        </p:sp>
      </p:grpSp>
      <p:sp>
        <p:nvSpPr>
          <p:cNvPr id="27" name="Oval 26"/>
          <p:cNvSpPr/>
          <p:nvPr/>
        </p:nvSpPr>
        <p:spPr>
          <a:xfrm flipH="1">
            <a:off x="2894331" y="4328997"/>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500" smtClean="0">
                <a:solidFill>
                  <a:schemeClr val="tx1"/>
                </a:solidFill>
                <a:latin typeface="UTM Avo" panose="02040603050506020204" pitchFamily="18" charset="0"/>
              </a:rPr>
              <a:t>4</a:t>
            </a:r>
          </a:p>
        </p:txBody>
      </p:sp>
      <p:grpSp>
        <p:nvGrpSpPr>
          <p:cNvPr id="48" name="Group 47"/>
          <p:cNvGrpSpPr/>
          <p:nvPr/>
        </p:nvGrpSpPr>
        <p:grpSpPr>
          <a:xfrm>
            <a:off x="6477775" y="1858671"/>
            <a:ext cx="871539" cy="427824"/>
            <a:chOff x="4614584" y="-900161"/>
            <a:chExt cx="871539" cy="427824"/>
          </a:xfrm>
        </p:grpSpPr>
        <p:sp>
          <p:nvSpPr>
            <p:cNvPr id="46" name="Rounded Rectangle 45"/>
            <p:cNvSpPr/>
            <p:nvPr/>
          </p:nvSpPr>
          <p:spPr>
            <a:xfrm>
              <a:off x="4817571" y="-900161"/>
              <a:ext cx="465566"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47" name="Rounded Rectangle 46"/>
            <p:cNvSpPr/>
            <p:nvPr/>
          </p:nvSpPr>
          <p:spPr>
            <a:xfrm>
              <a:off x="4614584" y="-890336"/>
              <a:ext cx="871539" cy="417999"/>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10</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grpSp>
      <p:grpSp>
        <p:nvGrpSpPr>
          <p:cNvPr id="52" name="Group 51"/>
          <p:cNvGrpSpPr/>
          <p:nvPr/>
        </p:nvGrpSpPr>
        <p:grpSpPr>
          <a:xfrm>
            <a:off x="5536203" y="4000468"/>
            <a:ext cx="3451876" cy="882781"/>
            <a:chOff x="2799164" y="3755773"/>
            <a:chExt cx="3451876" cy="882781"/>
          </a:xfrm>
        </p:grpSpPr>
        <p:sp>
          <p:nvSpPr>
            <p:cNvPr id="36" name="Rounded Rectangle 35"/>
            <p:cNvSpPr/>
            <p:nvPr/>
          </p:nvSpPr>
          <p:spPr>
            <a:xfrm>
              <a:off x="2799164" y="3761063"/>
              <a:ext cx="674909"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6</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37" name="Rounded Rectangle 36"/>
            <p:cNvSpPr/>
            <p:nvPr/>
          </p:nvSpPr>
          <p:spPr>
            <a:xfrm>
              <a:off x="4345829" y="3770887"/>
              <a:ext cx="674909"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39" name="TextBox 38"/>
            <p:cNvSpPr txBox="1"/>
            <p:nvPr/>
          </p:nvSpPr>
          <p:spPr>
            <a:xfrm>
              <a:off x="5087979" y="3755773"/>
              <a:ext cx="352165" cy="882781"/>
            </a:xfrm>
            <a:prstGeom prst="rect">
              <a:avLst/>
            </a:prstGeom>
            <a:noFill/>
          </p:spPr>
          <p:txBody>
            <a:bodyPr wrap="square" rtlCol="0">
              <a:spAutoFit/>
            </a:bodyPr>
            <a:lstStyle/>
            <a:p>
              <a:r>
                <a:rPr lang="en-US" sz="4000" smtClean="0">
                  <a:latin typeface="UTM Avo" panose="02040603050506020204" pitchFamily="18" charset="0"/>
                </a:rPr>
                <a:t>=</a:t>
              </a:r>
              <a:endParaRPr lang="en-US" sz="4000">
                <a:latin typeface="UTM Avo" panose="02040603050506020204" pitchFamily="18" charset="0"/>
              </a:endParaRPr>
            </a:p>
          </p:txBody>
        </p:sp>
        <p:sp>
          <p:nvSpPr>
            <p:cNvPr id="50" name="Rounded Rectangle 49"/>
            <p:cNvSpPr/>
            <p:nvPr/>
          </p:nvSpPr>
          <p:spPr>
            <a:xfrm>
              <a:off x="3540070" y="3770888"/>
              <a:ext cx="674909"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51" name="Rounded Rectangle 50"/>
            <p:cNvSpPr/>
            <p:nvPr/>
          </p:nvSpPr>
          <p:spPr>
            <a:xfrm>
              <a:off x="5576131" y="3782124"/>
              <a:ext cx="674909"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grpSp>
      <p:sp>
        <p:nvSpPr>
          <p:cNvPr id="53" name="Rounded Rectangle 52"/>
          <p:cNvSpPr/>
          <p:nvPr/>
        </p:nvSpPr>
        <p:spPr>
          <a:xfrm>
            <a:off x="7092789" y="4008885"/>
            <a:ext cx="669218"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4</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54" name="Rounded Rectangle 53"/>
          <p:cNvSpPr/>
          <p:nvPr/>
        </p:nvSpPr>
        <p:spPr>
          <a:xfrm>
            <a:off x="6286721" y="4019872"/>
            <a:ext cx="655684"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55" name="Rounded Rectangle 54"/>
          <p:cNvSpPr/>
          <p:nvPr/>
        </p:nvSpPr>
        <p:spPr>
          <a:xfrm>
            <a:off x="8320376" y="4026819"/>
            <a:ext cx="669218" cy="618050"/>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10</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1656" y="1365202"/>
            <a:ext cx="4573656" cy="1181100"/>
          </a:xfrm>
          <a:prstGeom prst="rect">
            <a:avLst/>
          </a:prstGeom>
        </p:spPr>
      </p:pic>
      <p:pic>
        <p:nvPicPr>
          <p:cNvPr id="58" name="图片 19"/>
          <p:cNvPicPr>
            <a:picLocks noChangeAspect="1"/>
          </p:cNvPicPr>
          <p:nvPr/>
        </p:nvPicPr>
        <p:blipFill rotWithShape="1">
          <a:blip r:embed="rId5" cstate="print">
            <a:extLst>
              <a:ext uri="{28A0092B-C50C-407E-A947-70E740481C1C}">
                <a14:useLocalDpi xmlns:a14="http://schemas.microsoft.com/office/drawing/2010/main" val="0"/>
              </a:ext>
            </a:extLst>
          </a:blip>
          <a:srcRect r="11414"/>
          <a:stretch>
            <a:fillRect/>
          </a:stretch>
        </p:blipFill>
        <p:spPr>
          <a:xfrm flipH="1">
            <a:off x="-53328" y="3628580"/>
            <a:ext cx="1593117" cy="145758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313309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animBg="1"/>
      <p:bldP spid="8" grpId="0" animBg="1"/>
      <p:bldP spid="20" grpId="0" animBg="1"/>
      <p:bldP spid="27" grpId="0" animBg="1"/>
      <p:bldP spid="53" grpId="0" animBg="1"/>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bg2">
                <a:shade val="45000"/>
                <a:satMod val="135000"/>
              </a:schemeClr>
              <a:prstClr val="white"/>
            </a:duotone>
          </a:blip>
          <a:srcRect r="1385"/>
          <a:stretch/>
        </p:blipFill>
        <p:spPr>
          <a:xfrm>
            <a:off x="136687" y="196563"/>
            <a:ext cx="5154096" cy="3006616"/>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flipH="1">
            <a:off x="2594318" y="3169891"/>
            <a:ext cx="1713595" cy="1775917"/>
            <a:chOff x="1252151" y="1341929"/>
            <a:chExt cx="2401330" cy="2488665"/>
          </a:xfrm>
        </p:grpSpPr>
        <p:grpSp>
          <p:nvGrpSpPr>
            <p:cNvPr id="11" name="Group 10"/>
            <p:cNvGrpSpPr/>
            <p:nvPr/>
          </p:nvGrpSpPr>
          <p:grpSpPr>
            <a:xfrm>
              <a:off x="1252151" y="1972743"/>
              <a:ext cx="963827" cy="1243304"/>
              <a:chOff x="1252151" y="1972743"/>
              <a:chExt cx="963827" cy="1243304"/>
            </a:xfrm>
          </p:grpSpPr>
          <p:sp>
            <p:nvSpPr>
              <p:cNvPr id="18" name="Oval 17"/>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19" name="TextBox 18"/>
              <p:cNvSpPr txBox="1"/>
              <p:nvPr/>
            </p:nvSpPr>
            <p:spPr>
              <a:xfrm>
                <a:off x="1271632" y="1972743"/>
                <a:ext cx="930876" cy="1243304"/>
              </a:xfrm>
              <a:prstGeom prst="ellipse">
                <a:avLst/>
              </a:prstGeom>
              <a:noFill/>
              <a:ln>
                <a:noFill/>
              </a:ln>
            </p:spPr>
            <p:txBody>
              <a:bodyPr wrap="square" rtlCol="0">
                <a:spAutoFit/>
              </a:bodyPr>
              <a:lstStyle/>
              <a:p>
                <a:pPr algn="ctr"/>
                <a:endParaRPr lang="en-US" sz="3500">
                  <a:solidFill>
                    <a:srgbClr val="FF0000"/>
                  </a:solidFill>
                  <a:latin typeface="UTM Avo" panose="02040603050506020204" pitchFamily="18" charset="0"/>
                </a:endParaRPr>
              </a:p>
            </p:txBody>
          </p:sp>
        </p:grpSp>
        <p:grpSp>
          <p:nvGrpSpPr>
            <p:cNvPr id="12" name="Group 11"/>
            <p:cNvGrpSpPr/>
            <p:nvPr/>
          </p:nvGrpSpPr>
          <p:grpSpPr>
            <a:xfrm>
              <a:off x="2689654" y="1341929"/>
              <a:ext cx="963827" cy="1243304"/>
              <a:chOff x="1252151" y="1939172"/>
              <a:chExt cx="963827" cy="1243304"/>
            </a:xfrm>
          </p:grpSpPr>
          <p:sp>
            <p:nvSpPr>
              <p:cNvPr id="16" name="Oval 15"/>
              <p:cNvSpPr/>
              <p:nvPr/>
            </p:nvSpPr>
            <p:spPr>
              <a:xfrm>
                <a:off x="1252151" y="218302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17" name="TextBox 16"/>
              <p:cNvSpPr txBox="1"/>
              <p:nvPr/>
            </p:nvSpPr>
            <p:spPr>
              <a:xfrm>
                <a:off x="1285102" y="1939172"/>
                <a:ext cx="930876" cy="1243304"/>
              </a:xfrm>
              <a:prstGeom prst="ellipse">
                <a:avLst/>
              </a:prstGeom>
              <a:noFill/>
              <a:ln>
                <a:noFill/>
              </a:ln>
            </p:spPr>
            <p:txBody>
              <a:bodyPr wrap="square" rtlCol="0">
                <a:spAutoFit/>
              </a:bodyPr>
              <a:lstStyle/>
              <a:p>
                <a:pPr algn="ctr"/>
                <a:endParaRPr lang="en-US" sz="3500">
                  <a:latin typeface="UTM Avo" panose="02040603050506020204" pitchFamily="18" charset="0"/>
                </a:endParaRPr>
              </a:p>
            </p:txBody>
          </p:sp>
        </p:grpSp>
        <p:sp>
          <p:nvSpPr>
            <p:cNvPr id="13" name="Oval 12"/>
            <p:cNvSpPr/>
            <p:nvPr/>
          </p:nvSpPr>
          <p:spPr>
            <a:xfrm>
              <a:off x="2648464" y="286676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smtClean="0">
                <a:solidFill>
                  <a:schemeClr val="tx1"/>
                </a:solidFill>
                <a:latin typeface="UTM Avo" panose="02040603050506020204" pitchFamily="18" charset="0"/>
              </a:endParaRPr>
            </a:p>
          </p:txBody>
        </p:sp>
        <p:cxnSp>
          <p:nvCxnSpPr>
            <p:cNvPr id="14" name="Straight Connector 13"/>
            <p:cNvCxnSpPr>
              <a:stCxn id="16" idx="2"/>
            </p:cNvCxnSpPr>
            <p:nvPr/>
          </p:nvCxnSpPr>
          <p:spPr>
            <a:xfrm flipH="1">
              <a:off x="2185036" y="2067698"/>
              <a:ext cx="504618" cy="40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27371" y="2945027"/>
              <a:ext cx="504618" cy="40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ight Arrow 19"/>
          <p:cNvSpPr/>
          <p:nvPr/>
        </p:nvSpPr>
        <p:spPr>
          <a:xfrm>
            <a:off x="4572000" y="3854971"/>
            <a:ext cx="553341" cy="432049"/>
          </a:xfrm>
          <a:prstGeom prst="rightArrow">
            <a:avLst/>
          </a:prstGeom>
          <a:solidFill>
            <a:srgbClr val="00B0F0"/>
          </a:solidFill>
          <a:ln w="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3500" dirty="0"/>
          </a:p>
        </p:txBody>
      </p:sp>
      <p:grpSp>
        <p:nvGrpSpPr>
          <p:cNvPr id="21" name="Group 20"/>
          <p:cNvGrpSpPr/>
          <p:nvPr/>
        </p:nvGrpSpPr>
        <p:grpSpPr>
          <a:xfrm flipH="1">
            <a:off x="3614372" y="3655564"/>
            <a:ext cx="693541" cy="887224"/>
            <a:chOff x="1252151" y="2031349"/>
            <a:chExt cx="971888" cy="1243304"/>
          </a:xfrm>
        </p:grpSpPr>
        <p:sp>
          <p:nvSpPr>
            <p:cNvPr id="22" name="Oval 21"/>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23" name="TextBox 22"/>
            <p:cNvSpPr txBox="1"/>
            <p:nvPr/>
          </p:nvSpPr>
          <p:spPr>
            <a:xfrm>
              <a:off x="1293163" y="2031349"/>
              <a:ext cx="930876" cy="1243304"/>
            </a:xfrm>
            <a:prstGeom prst="ellipse">
              <a:avLst/>
            </a:prstGeom>
            <a:noFill/>
            <a:ln>
              <a:noFill/>
            </a:ln>
          </p:spPr>
          <p:txBody>
            <a:bodyPr wrap="square" rtlCol="0">
              <a:spAutoFit/>
            </a:bodyPr>
            <a:lstStyle/>
            <a:p>
              <a:pPr algn="ctr"/>
              <a:r>
                <a:rPr lang="en-US" sz="3500" smtClean="0">
                  <a:solidFill>
                    <a:srgbClr val="FF0000"/>
                  </a:solidFill>
                  <a:latin typeface="UTM Avo" panose="02040603050506020204" pitchFamily="18" charset="0"/>
                </a:rPr>
                <a:t>5</a:t>
              </a:r>
              <a:endParaRPr lang="en-US" sz="3500">
                <a:solidFill>
                  <a:srgbClr val="FF0000"/>
                </a:solidFill>
                <a:latin typeface="UTM Avo" panose="02040603050506020204" pitchFamily="18" charset="0"/>
              </a:endParaRPr>
            </a:p>
          </p:txBody>
        </p:sp>
      </p:grpSp>
      <p:grpSp>
        <p:nvGrpSpPr>
          <p:cNvPr id="24" name="Group 23"/>
          <p:cNvGrpSpPr/>
          <p:nvPr/>
        </p:nvGrpSpPr>
        <p:grpSpPr>
          <a:xfrm flipH="1">
            <a:off x="2595099" y="3242810"/>
            <a:ext cx="687789" cy="887224"/>
            <a:chOff x="1252151" y="2022679"/>
            <a:chExt cx="963827" cy="1243304"/>
          </a:xfrm>
        </p:grpSpPr>
        <p:sp>
          <p:nvSpPr>
            <p:cNvPr id="25" name="Oval 24"/>
            <p:cNvSpPr/>
            <p:nvPr/>
          </p:nvSpPr>
          <p:spPr>
            <a:xfrm>
              <a:off x="1252151" y="2183027"/>
              <a:ext cx="963827" cy="96382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26" name="TextBox 25"/>
            <p:cNvSpPr txBox="1"/>
            <p:nvPr/>
          </p:nvSpPr>
          <p:spPr>
            <a:xfrm>
              <a:off x="1285102" y="2022679"/>
              <a:ext cx="930876" cy="1243304"/>
            </a:xfrm>
            <a:prstGeom prst="ellipse">
              <a:avLst/>
            </a:prstGeom>
            <a:noFill/>
            <a:ln>
              <a:noFill/>
            </a:ln>
          </p:spPr>
          <p:txBody>
            <a:bodyPr wrap="square" rtlCol="0">
              <a:spAutoFit/>
            </a:bodyPr>
            <a:lstStyle/>
            <a:p>
              <a:pPr algn="ctr"/>
              <a:r>
                <a:rPr lang="en-US" sz="3500" smtClean="0">
                  <a:latin typeface="UTM Avo" panose="02040603050506020204" pitchFamily="18" charset="0"/>
                </a:rPr>
                <a:t>3</a:t>
              </a:r>
              <a:endParaRPr lang="en-US" sz="3500">
                <a:latin typeface="UTM Avo" panose="02040603050506020204" pitchFamily="18" charset="0"/>
              </a:endParaRPr>
            </a:p>
          </p:txBody>
        </p:sp>
      </p:grpSp>
      <p:sp>
        <p:nvSpPr>
          <p:cNvPr id="27" name="Oval 26"/>
          <p:cNvSpPr/>
          <p:nvPr/>
        </p:nvSpPr>
        <p:spPr>
          <a:xfrm flipH="1">
            <a:off x="2610512" y="4258019"/>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500" smtClean="0">
                <a:solidFill>
                  <a:schemeClr val="tx1"/>
                </a:solidFill>
                <a:latin typeface="UTM Avo" panose="02040603050506020204" pitchFamily="18" charset="0"/>
              </a:rPr>
              <a:t>2</a:t>
            </a:r>
          </a:p>
        </p:txBody>
      </p:sp>
      <p:sp>
        <p:nvSpPr>
          <p:cNvPr id="46" name="Rounded Rectangle 45"/>
          <p:cNvSpPr/>
          <p:nvPr/>
        </p:nvSpPr>
        <p:spPr>
          <a:xfrm>
            <a:off x="5477871" y="645123"/>
            <a:ext cx="3520048" cy="1607223"/>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200" dirty="0"/>
          </a:p>
        </p:txBody>
      </p:sp>
      <p:sp>
        <p:nvSpPr>
          <p:cNvPr id="47" name="Rectangle 46"/>
          <p:cNvSpPr/>
          <p:nvPr/>
        </p:nvSpPr>
        <p:spPr>
          <a:xfrm>
            <a:off x="5543749" y="684199"/>
            <a:ext cx="1674333" cy="532453"/>
          </a:xfrm>
          <a:prstGeom prst="rect">
            <a:avLst/>
          </a:prstGeom>
        </p:spPr>
        <p:txBody>
          <a:bodyPr wrap="square">
            <a:spAutoFit/>
          </a:bodyPr>
          <a:lstStyle/>
          <a:p>
            <a:pPr algn="just">
              <a:lnSpc>
                <a:spcPct val="130000"/>
              </a:lnSpc>
              <a:spcAft>
                <a:spcPts val="800"/>
              </a:spcAft>
            </a:pPr>
            <a:r>
              <a:rPr lang="en-US" sz="2200" b="1" smtClean="0">
                <a:latin typeface="UTM Avo" panose="02040603050506020204" pitchFamily="18" charset="0"/>
                <a:ea typeface="Calibri" panose="020F0502020204030204" pitchFamily="34" charset="0"/>
                <a:cs typeface="Times New Roman" panose="02020603050405020304" pitchFamily="18" charset="0"/>
              </a:rPr>
              <a:t>Có </a:t>
            </a:r>
            <a:endParaRPr lang="en-US" sz="2200" b="1">
              <a:latin typeface="UTM Avo" panose="02040603050506020204" pitchFamily="18" charset="0"/>
              <a:ea typeface="Calibri" panose="020F0502020204030204" pitchFamily="34" charset="0"/>
              <a:cs typeface="Times New Roman" panose="02020603050405020304" pitchFamily="18" charset="0"/>
            </a:endParaRPr>
          </a:p>
        </p:txBody>
      </p:sp>
      <p:sp>
        <p:nvSpPr>
          <p:cNvPr id="48" name="Rectangle 47"/>
          <p:cNvSpPr/>
          <p:nvPr/>
        </p:nvSpPr>
        <p:spPr>
          <a:xfrm>
            <a:off x="6012160" y="663469"/>
            <a:ext cx="2798671" cy="532453"/>
          </a:xfrm>
          <a:prstGeom prst="rect">
            <a:avLst/>
          </a:prstGeom>
        </p:spPr>
        <p:txBody>
          <a:bodyPr wrap="square">
            <a:spAutoFit/>
          </a:bodyPr>
          <a:lstStyle/>
          <a:p>
            <a:pPr algn="just">
              <a:lnSpc>
                <a:spcPct val="130000"/>
              </a:lnSpc>
              <a:spcAft>
                <a:spcPts val="800"/>
              </a:spcAft>
            </a:pPr>
            <a:r>
              <a:rPr lang="en-US" sz="2200" smtClean="0">
                <a:latin typeface="UTM Avo" panose="02040603050506020204" pitchFamily="18" charset="0"/>
                <a:ea typeface="Calibri" panose="020F0502020204030204" pitchFamily="34" charset="0"/>
                <a:cs typeface="Times New Roman" panose="02020603050405020304" pitchFamily="18" charset="0"/>
              </a:rPr>
              <a:t> 5 con chim sáo,</a:t>
            </a:r>
            <a:endParaRPr lang="en-US" sz="2200">
              <a:latin typeface="UTM Avo" panose="02040603050506020204" pitchFamily="18" charset="0"/>
              <a:ea typeface="Calibri" panose="020F0502020204030204" pitchFamily="34" charset="0"/>
              <a:cs typeface="Times New Roman" panose="02020603050405020304" pitchFamily="18" charset="0"/>
            </a:endParaRPr>
          </a:p>
        </p:txBody>
      </p:sp>
      <p:sp>
        <p:nvSpPr>
          <p:cNvPr id="51" name="Rounded Rectangle 50"/>
          <p:cNvSpPr/>
          <p:nvPr/>
        </p:nvSpPr>
        <p:spPr>
          <a:xfrm>
            <a:off x="6827184" y="1712707"/>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2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53" name="Rectangle 52"/>
          <p:cNvSpPr/>
          <p:nvPr/>
        </p:nvSpPr>
        <p:spPr>
          <a:xfrm>
            <a:off x="6128396" y="1242478"/>
            <a:ext cx="2242365" cy="532453"/>
          </a:xfrm>
          <a:prstGeom prst="rect">
            <a:avLst/>
          </a:prstGeom>
        </p:spPr>
        <p:txBody>
          <a:bodyPr wrap="square">
            <a:spAutoFit/>
          </a:bodyPr>
          <a:lstStyle/>
          <a:p>
            <a:pPr algn="just">
              <a:lnSpc>
                <a:spcPct val="130000"/>
              </a:lnSpc>
              <a:spcAft>
                <a:spcPts val="800"/>
              </a:spcAft>
            </a:pPr>
            <a:r>
              <a:rPr lang="en-US" sz="2200" smtClean="0">
                <a:latin typeface="UTM Avo" panose="02040603050506020204" pitchFamily="18" charset="0"/>
                <a:ea typeface="Calibri" panose="020F0502020204030204" pitchFamily="34" charset="0"/>
                <a:cs typeface="Times New Roman" panose="02020603050405020304" pitchFamily="18" charset="0"/>
              </a:rPr>
              <a:t> con bay đi,</a:t>
            </a:r>
            <a:endParaRPr lang="en-US" sz="2200">
              <a:latin typeface="UTM Avo" panose="02040603050506020204" pitchFamily="18" charset="0"/>
              <a:ea typeface="Calibri" panose="020F0502020204030204" pitchFamily="34" charset="0"/>
              <a:cs typeface="Times New Roman" panose="02020603050405020304" pitchFamily="18" charset="0"/>
            </a:endParaRPr>
          </a:p>
        </p:txBody>
      </p:sp>
      <p:sp>
        <p:nvSpPr>
          <p:cNvPr id="54" name="Rectangle 53"/>
          <p:cNvSpPr/>
          <p:nvPr/>
        </p:nvSpPr>
        <p:spPr>
          <a:xfrm>
            <a:off x="5579797" y="1652314"/>
            <a:ext cx="4541427" cy="483466"/>
          </a:xfrm>
          <a:prstGeom prst="rect">
            <a:avLst/>
          </a:prstGeom>
        </p:spPr>
        <p:txBody>
          <a:bodyPr wrap="square">
            <a:spAutoFit/>
          </a:bodyPr>
          <a:lstStyle/>
          <a:p>
            <a:pPr algn="just">
              <a:lnSpc>
                <a:spcPct val="130000"/>
              </a:lnSpc>
              <a:spcAft>
                <a:spcPts val="800"/>
              </a:spcAft>
            </a:pPr>
            <a:r>
              <a:rPr lang="en-US" sz="2200" b="1"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còn lại</a:t>
            </a:r>
            <a:endParaRPr lang="en-US" sz="2200" b="1">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55" name="Rectangle 54"/>
          <p:cNvSpPr/>
          <p:nvPr/>
        </p:nvSpPr>
        <p:spPr>
          <a:xfrm>
            <a:off x="7236296" y="1682282"/>
            <a:ext cx="2498336" cy="532453"/>
          </a:xfrm>
          <a:prstGeom prst="rect">
            <a:avLst/>
          </a:prstGeom>
        </p:spPr>
        <p:txBody>
          <a:bodyPr wrap="square">
            <a:spAutoFit/>
          </a:bodyPr>
          <a:lstStyle/>
          <a:p>
            <a:pPr algn="just">
              <a:lnSpc>
                <a:spcPct val="130000"/>
              </a:lnSpc>
              <a:spcAft>
                <a:spcPts val="800"/>
              </a:spcAft>
            </a:pPr>
            <a:r>
              <a:rPr lang="en-US" sz="2200" smtClean="0">
                <a:latin typeface="UTM Avo" panose="02040603050506020204" pitchFamily="18" charset="0"/>
                <a:ea typeface="Calibri" panose="020F0502020204030204" pitchFamily="34" charset="0"/>
                <a:cs typeface="Times New Roman" panose="02020603050405020304" pitchFamily="18" charset="0"/>
              </a:rPr>
              <a:t> con.</a:t>
            </a:r>
            <a:endParaRPr lang="en-US" sz="2200">
              <a:latin typeface="UTM Avo" panose="02040603050506020204" pitchFamily="18" charset="0"/>
              <a:ea typeface="Calibri" panose="020F0502020204030204" pitchFamily="34" charset="0"/>
              <a:cs typeface="Times New Roman" panose="02020603050405020304" pitchFamily="18" charset="0"/>
            </a:endParaRPr>
          </a:p>
        </p:txBody>
      </p:sp>
      <p:sp>
        <p:nvSpPr>
          <p:cNvPr id="56" name="Rounded Rectangle 55"/>
          <p:cNvSpPr/>
          <p:nvPr/>
        </p:nvSpPr>
        <p:spPr>
          <a:xfrm>
            <a:off x="6827184" y="1722741"/>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70C0"/>
                </a:solidFill>
                <a:latin typeface="UTM Avo" panose="02040603050506020204" pitchFamily="18" charset="0"/>
                <a:ea typeface="Lato" panose="020F0502020204030203" pitchFamily="34" charset="0"/>
                <a:cs typeface="Lato" panose="020F0502020204030203" pitchFamily="34" charset="0"/>
              </a:rPr>
              <a:t>2</a:t>
            </a:r>
            <a:endParaRPr lang="en-US" sz="22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57" name="Rounded Rectangle 56"/>
          <p:cNvSpPr/>
          <p:nvPr/>
        </p:nvSpPr>
        <p:spPr>
          <a:xfrm>
            <a:off x="5707655" y="1266055"/>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2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58" name="Rounded Rectangle 57"/>
          <p:cNvSpPr/>
          <p:nvPr/>
        </p:nvSpPr>
        <p:spPr>
          <a:xfrm>
            <a:off x="5704488" y="1261140"/>
            <a:ext cx="447190" cy="386796"/>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0070C0"/>
                </a:solidFill>
                <a:latin typeface="UTM Avo" panose="02040603050506020204" pitchFamily="18" charset="0"/>
                <a:ea typeface="Lato" panose="020F0502020204030203" pitchFamily="34" charset="0"/>
                <a:cs typeface="Lato" panose="020F0502020204030203" pitchFamily="34" charset="0"/>
              </a:rPr>
              <a:t>3</a:t>
            </a:r>
            <a:endParaRPr lang="en-US" sz="22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grpSp>
        <p:nvGrpSpPr>
          <p:cNvPr id="82" name="Group 81"/>
          <p:cNvGrpSpPr/>
          <p:nvPr/>
        </p:nvGrpSpPr>
        <p:grpSpPr>
          <a:xfrm>
            <a:off x="5298958" y="3812480"/>
            <a:ext cx="3785396" cy="639111"/>
            <a:chOff x="3095284" y="3858728"/>
            <a:chExt cx="3785396" cy="639111"/>
          </a:xfrm>
          <a:solidFill>
            <a:schemeClr val="accent1">
              <a:lumMod val="40000"/>
              <a:lumOff val="60000"/>
            </a:schemeClr>
          </a:solidFill>
        </p:grpSpPr>
        <p:sp>
          <p:nvSpPr>
            <p:cNvPr id="70" name="Rounded Rectangle 69"/>
            <p:cNvSpPr/>
            <p:nvPr/>
          </p:nvSpPr>
          <p:spPr>
            <a:xfrm>
              <a:off x="3095284" y="3858728"/>
              <a:ext cx="674909" cy="618050"/>
            </a:xfrm>
            <a:prstGeom prst="roundRect">
              <a:avLst/>
            </a:prstGeom>
            <a:grp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1" name="Rounded Rectangle 70"/>
            <p:cNvSpPr/>
            <p:nvPr/>
          </p:nvSpPr>
          <p:spPr>
            <a:xfrm>
              <a:off x="4641949" y="3868552"/>
              <a:ext cx="674909" cy="618050"/>
            </a:xfrm>
            <a:prstGeom prst="roundRect">
              <a:avLst/>
            </a:prstGeom>
            <a:grp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6" name="Rounded Rectangle 75"/>
            <p:cNvSpPr/>
            <p:nvPr/>
          </p:nvSpPr>
          <p:spPr>
            <a:xfrm>
              <a:off x="3850278" y="3879789"/>
              <a:ext cx="655684" cy="618050"/>
            </a:xfrm>
            <a:prstGeom prst="roundRect">
              <a:avLst/>
            </a:prstGeom>
            <a:grp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8" name="Rounded Rectangle 77"/>
            <p:cNvSpPr/>
            <p:nvPr/>
          </p:nvSpPr>
          <p:spPr>
            <a:xfrm>
              <a:off x="5417608" y="3879789"/>
              <a:ext cx="674909" cy="618050"/>
            </a:xfrm>
            <a:prstGeom prst="roundRect">
              <a:avLst/>
            </a:prstGeom>
            <a:grp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9" name="Rounded Rectangle 78"/>
            <p:cNvSpPr/>
            <p:nvPr/>
          </p:nvSpPr>
          <p:spPr>
            <a:xfrm>
              <a:off x="6205771" y="3879789"/>
              <a:ext cx="674909" cy="618050"/>
            </a:xfrm>
            <a:prstGeom prst="roundRect">
              <a:avLst/>
            </a:prstGeom>
            <a:grp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grpSp>
      <p:sp>
        <p:nvSpPr>
          <p:cNvPr id="81" name="Rounded Rectangle 80"/>
          <p:cNvSpPr/>
          <p:nvPr/>
        </p:nvSpPr>
        <p:spPr>
          <a:xfrm>
            <a:off x="5301803" y="3812480"/>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5</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83" name="Rounded Rectangle 82"/>
          <p:cNvSpPr/>
          <p:nvPr/>
        </p:nvSpPr>
        <p:spPr>
          <a:xfrm>
            <a:off x="6040418" y="3831825"/>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 </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85" name="Rounded Rectangle 84"/>
          <p:cNvSpPr/>
          <p:nvPr/>
        </p:nvSpPr>
        <p:spPr>
          <a:xfrm>
            <a:off x="6851314" y="3812480"/>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3</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88" name="Rounded Rectangle 87"/>
          <p:cNvSpPr/>
          <p:nvPr/>
        </p:nvSpPr>
        <p:spPr>
          <a:xfrm>
            <a:off x="7620562" y="3840354"/>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89" name="Rounded Rectangle 88"/>
          <p:cNvSpPr/>
          <p:nvPr/>
        </p:nvSpPr>
        <p:spPr>
          <a:xfrm>
            <a:off x="8415136" y="3821009"/>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pic>
        <p:nvPicPr>
          <p:cNvPr id="4" name="Picture 3"/>
          <p:cNvPicPr>
            <a:picLocks noChangeAspect="1"/>
          </p:cNvPicPr>
          <p:nvPr/>
        </p:nvPicPr>
        <p:blipFill>
          <a:blip r:embed="rId4"/>
          <a:stretch>
            <a:fillRect/>
          </a:stretch>
        </p:blipFill>
        <p:spPr>
          <a:xfrm>
            <a:off x="1928871" y="2384080"/>
            <a:ext cx="2460757" cy="652979"/>
          </a:xfrm>
          <a:prstGeom prst="rect">
            <a:avLst/>
          </a:prstGeom>
        </p:spPr>
      </p:pic>
    </p:spTree>
    <p:extLst>
      <p:ext uri="{BB962C8B-B14F-4D97-AF65-F5344CB8AC3E}">
        <p14:creationId xmlns:p14="http://schemas.microsoft.com/office/powerpoint/2010/main" val="31141620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circle(in)">
                                      <p:cBhvr>
                                        <p:cTn id="11" dur="2000"/>
                                        <p:tgtEl>
                                          <p:spTgt spid="53"/>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circle(in)">
                                      <p:cBhvr>
                                        <p:cTn id="14" dur="2000"/>
                                        <p:tgtEl>
                                          <p:spTgt spid="55"/>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circle(in)">
                                      <p:cBhvr>
                                        <p:cTn id="17" dur="2000"/>
                                        <p:tgtEl>
                                          <p:spTgt spid="5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circle(in)">
                                      <p:cBhvr>
                                        <p:cTn id="20" dur="2000"/>
                                        <p:tgtEl>
                                          <p:spTgt spid="4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ircle(in)">
                                      <p:cBhvr>
                                        <p:cTn id="26" dur="2000"/>
                                        <p:tgtEl>
                                          <p:spTgt spid="4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circle(in)">
                                      <p:cBhvr>
                                        <p:cTn id="29" dur="2000"/>
                                        <p:tgtEl>
                                          <p:spTgt spid="5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circle(in)">
                                      <p:cBhvr>
                                        <p:cTn id="32" dur="20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500"/>
                                        <p:tgtEl>
                                          <p:spTgt spid="81"/>
                                        </p:tgtEl>
                                      </p:cBhvr>
                                    </p:animEffect>
                                  </p:childTnLst>
                                </p:cTn>
                              </p:par>
                              <p:par>
                                <p:cTn id="71" presetID="1"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par>
                                <p:cTn id="73" presetID="10" presetClass="entr" presetSubtype="0" fill="hold" grpId="0" nodeType="with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500"/>
                                        <p:tgtEl>
                                          <p:spTgt spid="8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5"/>
                                        </p:tgtEl>
                                        <p:attrNameLst>
                                          <p:attrName>style.visibility</p:attrName>
                                        </p:attrNameLst>
                                      </p:cBhvr>
                                      <p:to>
                                        <p:strVal val="visible"/>
                                      </p:to>
                                    </p:set>
                                    <p:animEffect transition="in" filter="fade">
                                      <p:cBhvr>
                                        <p:cTn id="78" dur="500"/>
                                        <p:tgtEl>
                                          <p:spTgt spid="8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fade">
                                      <p:cBhvr>
                                        <p:cTn id="81" dur="500"/>
                                        <p:tgtEl>
                                          <p:spTgt spid="8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fade">
                                      <p:cBhvr>
                                        <p:cTn id="8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46" grpId="0" animBg="1"/>
      <p:bldP spid="47" grpId="0"/>
      <p:bldP spid="48" grpId="0"/>
      <p:bldP spid="51" grpId="0" animBg="1"/>
      <p:bldP spid="53" grpId="0"/>
      <p:bldP spid="54" grpId="0"/>
      <p:bldP spid="55" grpId="0"/>
      <p:bldP spid="56" grpId="0" animBg="1"/>
      <p:bldP spid="57" grpId="0" animBg="1"/>
      <p:bldP spid="58" grpId="0" animBg="1"/>
      <p:bldP spid="81" grpId="0" animBg="1"/>
      <p:bldP spid="83" grpId="0" animBg="1"/>
      <p:bldP spid="85" grpId="0" animBg="1"/>
      <p:bldP spid="88" grpId="0" animBg="1"/>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brightnessContrast contrast="20000"/>
                    </a14:imgEffect>
                  </a14:imgLayer>
                </a14:imgProps>
              </a:ext>
            </a:extLst>
          </a:blip>
          <a:srcRect r="1385"/>
          <a:stretch/>
        </p:blipFill>
        <p:spPr>
          <a:xfrm>
            <a:off x="83686" y="87515"/>
            <a:ext cx="4597581" cy="2681975"/>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4906480" y="285256"/>
            <a:ext cx="4202024" cy="2286494"/>
          </a:xfrm>
          <a:prstGeom prst="roundRect">
            <a:avLst/>
          </a:prstGeom>
          <a:solidFill>
            <a:schemeClr val="accent5">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p>
        </p:txBody>
      </p:sp>
      <p:sp>
        <p:nvSpPr>
          <p:cNvPr id="4" name="Rectangle 3"/>
          <p:cNvSpPr/>
          <p:nvPr/>
        </p:nvSpPr>
        <p:spPr>
          <a:xfrm>
            <a:off x="4906480" y="285256"/>
            <a:ext cx="4418047" cy="2160591"/>
          </a:xfrm>
          <a:prstGeom prst="rect">
            <a:avLst/>
          </a:prstGeom>
        </p:spPr>
        <p:txBody>
          <a:bodyPr wrap="square">
            <a:spAutoFit/>
          </a:bodyPr>
          <a:lstStyle/>
          <a:p>
            <a:pPr algn="just">
              <a:lnSpc>
                <a:spcPct val="130000"/>
              </a:lnSpc>
              <a:spcAft>
                <a:spcPts val="800"/>
              </a:spcAft>
            </a:pPr>
            <a:r>
              <a:rPr lang="en-US" sz="2200" b="1" smtClean="0">
                <a:solidFill>
                  <a:srgbClr val="FF0000"/>
                </a:solidFill>
                <a:latin typeface="UTM Avo" panose="02040603050506020204" pitchFamily="18" charset="0"/>
                <a:ea typeface="inpin heiti"/>
                <a:cs typeface="Times New Roman" panose="02020603050405020304" pitchFamily="18" charset="0"/>
              </a:rPr>
              <a:t>Có</a:t>
            </a:r>
            <a:r>
              <a:rPr lang="en-US" sz="2200" smtClean="0">
                <a:solidFill>
                  <a:srgbClr val="FF0000"/>
                </a:solidFill>
                <a:latin typeface="UTM Avo" panose="02040603050506020204" pitchFamily="18" charset="0"/>
                <a:ea typeface="inpin heiti"/>
                <a:cs typeface="Times New Roman" panose="02020603050405020304" pitchFamily="18" charset="0"/>
              </a:rPr>
              <a:t>          </a:t>
            </a:r>
            <a:r>
              <a:rPr lang="en-US" sz="2200" smtClean="0">
                <a:latin typeface="UTM Avo" panose="02040603050506020204" pitchFamily="18" charset="0"/>
                <a:ea typeface="inpin heiti"/>
                <a:cs typeface="Times New Roman" panose="02020603050405020304" pitchFamily="18" charset="0"/>
              </a:rPr>
              <a:t>con trâu,</a:t>
            </a:r>
          </a:p>
          <a:p>
            <a:pPr algn="just">
              <a:lnSpc>
                <a:spcPct val="130000"/>
              </a:lnSpc>
              <a:spcAft>
                <a:spcPts val="800"/>
              </a:spcAft>
            </a:pPr>
            <a:r>
              <a:rPr lang="en-US" sz="2200" smtClean="0">
                <a:latin typeface="UTM Avo" panose="02040603050506020204" pitchFamily="18" charset="0"/>
                <a:ea typeface="inpin heiti"/>
                <a:cs typeface="Times New Roman" panose="02020603050405020304" pitchFamily="18" charset="0"/>
              </a:rPr>
              <a:t>        con </a:t>
            </a:r>
            <a:r>
              <a:rPr lang="en-US" sz="2200">
                <a:latin typeface="UTM Avo" panose="02040603050506020204" pitchFamily="18" charset="0"/>
                <a:ea typeface="inpin heiti"/>
                <a:cs typeface="Times New Roman" panose="02020603050405020304" pitchFamily="18" charset="0"/>
              </a:rPr>
              <a:t>bò </a:t>
            </a:r>
            <a:r>
              <a:rPr lang="en-US" sz="2200" smtClean="0">
                <a:latin typeface="UTM Avo" panose="02040603050506020204" pitchFamily="18" charset="0"/>
                <a:ea typeface="inpin heiti"/>
                <a:cs typeface="Times New Roman" panose="02020603050405020304" pitchFamily="18" charset="0"/>
              </a:rPr>
              <a:t>vàng</a:t>
            </a:r>
          </a:p>
          <a:p>
            <a:pPr algn="just">
              <a:lnSpc>
                <a:spcPct val="130000"/>
              </a:lnSpc>
              <a:spcAft>
                <a:spcPts val="800"/>
              </a:spcAft>
            </a:pPr>
            <a:r>
              <a:rPr lang="en-US" sz="2200" b="1" smtClean="0">
                <a:solidFill>
                  <a:srgbClr val="FF0000"/>
                </a:solidFill>
                <a:latin typeface="UTM Avo" panose="02040603050506020204" pitchFamily="18" charset="0"/>
                <a:ea typeface="inpin heiti"/>
                <a:cs typeface="Times New Roman" panose="02020603050405020304" pitchFamily="18" charset="0"/>
              </a:rPr>
              <a:t>và</a:t>
            </a:r>
            <a:r>
              <a:rPr lang="en-US" sz="2200" smtClean="0">
                <a:solidFill>
                  <a:srgbClr val="FF0000"/>
                </a:solidFill>
                <a:latin typeface="UTM Avo" panose="02040603050506020204" pitchFamily="18" charset="0"/>
                <a:ea typeface="inpin heiti"/>
                <a:cs typeface="Times New Roman" panose="02020603050405020304" pitchFamily="18" charset="0"/>
              </a:rPr>
              <a:t>          </a:t>
            </a:r>
            <a:r>
              <a:rPr lang="en-US" sz="2200" smtClean="0">
                <a:latin typeface="UTM Avo" panose="02040603050506020204" pitchFamily="18" charset="0"/>
                <a:ea typeface="inpin heiti"/>
                <a:cs typeface="Times New Roman" panose="02020603050405020304" pitchFamily="18" charset="0"/>
              </a:rPr>
              <a:t>con bò sữa. </a:t>
            </a:r>
          </a:p>
          <a:p>
            <a:pPr algn="just">
              <a:lnSpc>
                <a:spcPct val="130000"/>
              </a:lnSpc>
              <a:spcAft>
                <a:spcPts val="800"/>
              </a:spcAft>
            </a:pPr>
            <a:r>
              <a:rPr lang="en-US" sz="2200" smtClean="0">
                <a:latin typeface="UTM Avo" panose="02040603050506020204" pitchFamily="18" charset="0"/>
                <a:ea typeface="Calibri" panose="020F0502020204030204" pitchFamily="34" charset="0"/>
                <a:cs typeface="Times New Roman" panose="02020603050405020304" pitchFamily="18" charset="0"/>
              </a:rPr>
              <a:t>Có</a:t>
            </a:r>
            <a:r>
              <a:rPr lang="en-US" sz="220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2200" b="1"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tất cả</a:t>
            </a:r>
            <a:r>
              <a:rPr lang="en-US" sz="2200" smtClean="0">
                <a:solidFill>
                  <a:srgbClr val="FF0000"/>
                </a:solidFill>
                <a:latin typeface="UTM Avo" panose="02040603050506020204" pitchFamily="18" charset="0"/>
                <a:ea typeface="Calibri" panose="020F0502020204030204" pitchFamily="34" charset="0"/>
                <a:cs typeface="Times New Roman" panose="02020603050405020304" pitchFamily="18" charset="0"/>
              </a:rPr>
              <a:t>        </a:t>
            </a:r>
            <a:r>
              <a:rPr lang="en-US" sz="2200" smtClean="0">
                <a:latin typeface="UTM Avo" panose="02040603050506020204" pitchFamily="18" charset="0"/>
                <a:ea typeface="Calibri" panose="020F0502020204030204" pitchFamily="34" charset="0"/>
                <a:cs typeface="Times New Roman" panose="02020603050405020304" pitchFamily="18" charset="0"/>
              </a:rPr>
              <a:t>con trâu và bò.</a:t>
            </a:r>
            <a:endParaRPr lang="en-US" sz="2200">
              <a:latin typeface="UTM Avo" panose="02040603050506020204" pitchFamily="18" charset="0"/>
              <a:ea typeface="Calibri" panose="020F0502020204030204" pitchFamily="34" charset="0"/>
              <a:cs typeface="Times New Roman" panose="02020603050405020304" pitchFamily="18" charset="0"/>
            </a:endParaRPr>
          </a:p>
        </p:txBody>
      </p:sp>
      <p:sp>
        <p:nvSpPr>
          <p:cNvPr id="6" name="Rounded Rectangle 5"/>
          <p:cNvSpPr/>
          <p:nvPr/>
        </p:nvSpPr>
        <p:spPr>
          <a:xfrm>
            <a:off x="5556109" y="1406006"/>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 name="Rounded Rectangle 6"/>
          <p:cNvSpPr/>
          <p:nvPr/>
        </p:nvSpPr>
        <p:spPr>
          <a:xfrm>
            <a:off x="5556109" y="1395397"/>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8" name="Rounded Rectangle 7"/>
          <p:cNvSpPr/>
          <p:nvPr/>
        </p:nvSpPr>
        <p:spPr>
          <a:xfrm>
            <a:off x="6464999" y="1865719"/>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9" name="Rounded Rectangle 8"/>
          <p:cNvSpPr/>
          <p:nvPr/>
        </p:nvSpPr>
        <p:spPr>
          <a:xfrm>
            <a:off x="6464999" y="1865719"/>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5</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43" name="Rounded Rectangle 42"/>
          <p:cNvSpPr/>
          <p:nvPr/>
        </p:nvSpPr>
        <p:spPr>
          <a:xfrm>
            <a:off x="5083141" y="927366"/>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44" name="Rounded Rectangle 43"/>
          <p:cNvSpPr/>
          <p:nvPr/>
        </p:nvSpPr>
        <p:spPr>
          <a:xfrm>
            <a:off x="5083141" y="913742"/>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49" name="Rounded Rectangle 48"/>
          <p:cNvSpPr/>
          <p:nvPr/>
        </p:nvSpPr>
        <p:spPr>
          <a:xfrm>
            <a:off x="5591757" y="308958"/>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50" name="Rounded Rectangle 49"/>
          <p:cNvSpPr/>
          <p:nvPr/>
        </p:nvSpPr>
        <p:spPr>
          <a:xfrm>
            <a:off x="5591757" y="298349"/>
            <a:ext cx="483265" cy="417999"/>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solidFill>
                  <a:srgbClr val="0070C0"/>
                </a:solidFill>
                <a:latin typeface="UTM Avo" panose="02040603050506020204" pitchFamily="18" charset="0"/>
                <a:ea typeface="Lato" panose="020F0502020204030203" pitchFamily="34" charset="0"/>
                <a:cs typeface="Lato" panose="020F0502020204030203" pitchFamily="34" charset="0"/>
              </a:rPr>
              <a:t>1</a:t>
            </a:r>
            <a:endParaRPr lang="en-US" sz="2700" b="1" dirty="0">
              <a:solidFill>
                <a:srgbClr val="0070C0"/>
              </a:solidFill>
              <a:latin typeface="UTM Avo" panose="02040603050506020204" pitchFamily="18" charset="0"/>
              <a:ea typeface="Lato" panose="020F0502020204030203" pitchFamily="34" charset="0"/>
              <a:cs typeface="Lato" panose="020F0502020204030203" pitchFamily="34" charset="0"/>
            </a:endParaRPr>
          </a:p>
        </p:txBody>
      </p:sp>
      <p:sp>
        <p:nvSpPr>
          <p:cNvPr id="61" name="Right Arrow 60"/>
          <p:cNvSpPr/>
          <p:nvPr/>
        </p:nvSpPr>
        <p:spPr>
          <a:xfrm>
            <a:off x="2514184" y="3715421"/>
            <a:ext cx="553341" cy="432049"/>
          </a:xfrm>
          <a:prstGeom prst="rightArrow">
            <a:avLst/>
          </a:prstGeom>
          <a:solidFill>
            <a:srgbClr val="00B0F0"/>
          </a:solidFill>
          <a:ln w="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3500" dirty="0"/>
          </a:p>
        </p:txBody>
      </p:sp>
      <p:grpSp>
        <p:nvGrpSpPr>
          <p:cNvPr id="85" name="Group 84"/>
          <p:cNvGrpSpPr/>
          <p:nvPr/>
        </p:nvGrpSpPr>
        <p:grpSpPr>
          <a:xfrm>
            <a:off x="261695" y="2791934"/>
            <a:ext cx="1970213" cy="2247361"/>
            <a:chOff x="3680331" y="-1581434"/>
            <a:chExt cx="1970213" cy="2247361"/>
          </a:xfrm>
        </p:grpSpPr>
        <p:sp>
          <p:nvSpPr>
            <p:cNvPr id="59" name="Oval 58"/>
            <p:cNvSpPr/>
            <p:nvPr/>
          </p:nvSpPr>
          <p:spPr>
            <a:xfrm flipH="1">
              <a:off x="4962755" y="-814850"/>
              <a:ext cx="687789" cy="68778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57" name="Oval 56"/>
            <p:cNvSpPr/>
            <p:nvPr/>
          </p:nvSpPr>
          <p:spPr>
            <a:xfrm flipH="1">
              <a:off x="3720721" y="-812329"/>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sp>
          <p:nvSpPr>
            <p:cNvPr id="54" name="Oval 53"/>
            <p:cNvSpPr/>
            <p:nvPr/>
          </p:nvSpPr>
          <p:spPr>
            <a:xfrm flipH="1">
              <a:off x="3733006" y="-21862"/>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smtClean="0">
                <a:solidFill>
                  <a:schemeClr val="tx1"/>
                </a:solidFill>
                <a:latin typeface="UTM Avo" panose="02040603050506020204" pitchFamily="18" charset="0"/>
              </a:endParaRPr>
            </a:p>
          </p:txBody>
        </p:sp>
        <p:cxnSp>
          <p:nvCxnSpPr>
            <p:cNvPr id="55" name="Straight Connector 54"/>
            <p:cNvCxnSpPr>
              <a:stCxn id="57" idx="2"/>
              <a:endCxn id="59" idx="6"/>
            </p:cNvCxnSpPr>
            <p:nvPr/>
          </p:nvCxnSpPr>
          <p:spPr>
            <a:xfrm rot="21419636">
              <a:off x="4408825" y="-482969"/>
              <a:ext cx="553614" cy="26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9" idx="5"/>
              <a:endCxn id="54" idx="2"/>
            </p:cNvCxnSpPr>
            <p:nvPr/>
          </p:nvCxnSpPr>
          <p:spPr>
            <a:xfrm flipH="1">
              <a:off x="4420795" y="-227785"/>
              <a:ext cx="642684" cy="549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81" idx="2"/>
              <a:endCxn id="59" idx="7"/>
            </p:cNvCxnSpPr>
            <p:nvPr/>
          </p:nvCxnSpPr>
          <p:spPr>
            <a:xfrm rot="21419636">
              <a:off x="4382323" y="-1255412"/>
              <a:ext cx="666953" cy="559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flipH="1">
              <a:off x="3680331" y="-1581434"/>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500">
                <a:solidFill>
                  <a:schemeClr val="tx1"/>
                </a:solidFill>
              </a:endParaRPr>
            </a:p>
          </p:txBody>
        </p:sp>
      </p:grpSp>
      <p:grpSp>
        <p:nvGrpSpPr>
          <p:cNvPr id="107" name="Group 106"/>
          <p:cNvGrpSpPr/>
          <p:nvPr/>
        </p:nvGrpSpPr>
        <p:grpSpPr>
          <a:xfrm flipH="1">
            <a:off x="1538032" y="3434431"/>
            <a:ext cx="693541" cy="887224"/>
            <a:chOff x="1252151" y="2031349"/>
            <a:chExt cx="971888" cy="1243304"/>
          </a:xfrm>
        </p:grpSpPr>
        <p:sp>
          <p:nvSpPr>
            <p:cNvPr id="108" name="Oval 107"/>
            <p:cNvSpPr/>
            <p:nvPr/>
          </p:nvSpPr>
          <p:spPr>
            <a:xfrm>
              <a:off x="1252151" y="2183027"/>
              <a:ext cx="963827" cy="9638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a:p>
          </p:txBody>
        </p:sp>
        <p:sp>
          <p:nvSpPr>
            <p:cNvPr id="109" name="TextBox 108"/>
            <p:cNvSpPr txBox="1"/>
            <p:nvPr/>
          </p:nvSpPr>
          <p:spPr>
            <a:xfrm>
              <a:off x="1293163" y="2031349"/>
              <a:ext cx="930876" cy="1243304"/>
            </a:xfrm>
            <a:prstGeom prst="ellipse">
              <a:avLst/>
            </a:prstGeom>
            <a:noFill/>
            <a:ln>
              <a:noFill/>
            </a:ln>
          </p:spPr>
          <p:txBody>
            <a:bodyPr wrap="square" rtlCol="0">
              <a:spAutoFit/>
            </a:bodyPr>
            <a:lstStyle/>
            <a:p>
              <a:pPr algn="ctr"/>
              <a:r>
                <a:rPr lang="en-US" sz="3500" smtClean="0">
                  <a:solidFill>
                    <a:srgbClr val="FF0000"/>
                  </a:solidFill>
                  <a:latin typeface="UTM Avo" panose="02040603050506020204" pitchFamily="18" charset="0"/>
                </a:rPr>
                <a:t>5</a:t>
              </a:r>
              <a:endParaRPr lang="en-US" sz="3500">
                <a:solidFill>
                  <a:srgbClr val="FF0000"/>
                </a:solidFill>
                <a:latin typeface="UTM Avo" panose="02040603050506020204" pitchFamily="18" charset="0"/>
              </a:endParaRPr>
            </a:p>
          </p:txBody>
        </p:sp>
      </p:grpSp>
      <p:sp>
        <p:nvSpPr>
          <p:cNvPr id="110" name="Oval 109"/>
          <p:cNvSpPr/>
          <p:nvPr/>
        </p:nvSpPr>
        <p:spPr>
          <a:xfrm flipH="1">
            <a:off x="314369" y="4344699"/>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500" smtClean="0">
                <a:solidFill>
                  <a:schemeClr val="tx1"/>
                </a:solidFill>
                <a:latin typeface="UTM Avo" panose="02040603050506020204" pitchFamily="18" charset="0"/>
              </a:rPr>
              <a:t>2</a:t>
            </a:r>
          </a:p>
        </p:txBody>
      </p:sp>
      <p:sp>
        <p:nvSpPr>
          <p:cNvPr id="111" name="Oval 110"/>
          <p:cNvSpPr/>
          <p:nvPr/>
        </p:nvSpPr>
        <p:spPr>
          <a:xfrm flipH="1">
            <a:off x="293749" y="3554232"/>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500" smtClean="0">
                <a:solidFill>
                  <a:schemeClr val="tx1"/>
                </a:solidFill>
                <a:latin typeface="UTM Avo" panose="02040603050506020204" pitchFamily="18" charset="0"/>
              </a:rPr>
              <a:t>2</a:t>
            </a:r>
          </a:p>
        </p:txBody>
      </p:sp>
      <p:sp>
        <p:nvSpPr>
          <p:cNvPr id="112" name="Oval 111"/>
          <p:cNvSpPr/>
          <p:nvPr/>
        </p:nvSpPr>
        <p:spPr>
          <a:xfrm flipH="1">
            <a:off x="247777" y="2784599"/>
            <a:ext cx="687789" cy="6877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3500" smtClean="0">
                <a:solidFill>
                  <a:schemeClr val="tx1"/>
                </a:solidFill>
                <a:latin typeface="UTM Avo" panose="02040603050506020204" pitchFamily="18" charset="0"/>
              </a:rPr>
              <a:t>1</a:t>
            </a:r>
          </a:p>
        </p:txBody>
      </p:sp>
      <p:grpSp>
        <p:nvGrpSpPr>
          <p:cNvPr id="126" name="Group 125"/>
          <p:cNvGrpSpPr/>
          <p:nvPr/>
        </p:nvGrpSpPr>
        <p:grpSpPr>
          <a:xfrm>
            <a:off x="3484091" y="3441290"/>
            <a:ext cx="5288365" cy="643089"/>
            <a:chOff x="3368925" y="3815644"/>
            <a:chExt cx="5288365" cy="643089"/>
          </a:xfrm>
        </p:grpSpPr>
        <p:sp>
          <p:nvSpPr>
            <p:cNvPr id="114" name="Rounded Rectangle 113"/>
            <p:cNvSpPr/>
            <p:nvPr/>
          </p:nvSpPr>
          <p:spPr>
            <a:xfrm>
              <a:off x="3368925" y="3815644"/>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15" name="Rounded Rectangle 114"/>
            <p:cNvSpPr/>
            <p:nvPr/>
          </p:nvSpPr>
          <p:spPr>
            <a:xfrm>
              <a:off x="4870550" y="3840683"/>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16" name="Rounded Rectangle 115"/>
            <p:cNvSpPr/>
            <p:nvPr/>
          </p:nvSpPr>
          <p:spPr>
            <a:xfrm>
              <a:off x="4123919" y="3836705"/>
              <a:ext cx="655684"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17" name="Rounded Rectangle 116"/>
            <p:cNvSpPr/>
            <p:nvPr/>
          </p:nvSpPr>
          <p:spPr>
            <a:xfrm>
              <a:off x="5655572" y="3836705"/>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18" name="Rounded Rectangle 117"/>
            <p:cNvSpPr/>
            <p:nvPr/>
          </p:nvSpPr>
          <p:spPr>
            <a:xfrm>
              <a:off x="6440594" y="3836705"/>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24" name="Rounded Rectangle 123"/>
            <p:cNvSpPr/>
            <p:nvPr/>
          </p:nvSpPr>
          <p:spPr>
            <a:xfrm>
              <a:off x="7216525" y="3830880"/>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125" name="Rounded Rectangle 124"/>
            <p:cNvSpPr/>
            <p:nvPr/>
          </p:nvSpPr>
          <p:spPr>
            <a:xfrm>
              <a:off x="7982381" y="3815644"/>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grpSp>
      <p:sp>
        <p:nvSpPr>
          <p:cNvPr id="142" name="Rounded Rectangle 141"/>
          <p:cNvSpPr/>
          <p:nvPr/>
        </p:nvSpPr>
        <p:spPr>
          <a:xfrm>
            <a:off x="3480095" y="3444738"/>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1</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43" name="Rounded Rectangle 142"/>
          <p:cNvSpPr/>
          <p:nvPr/>
        </p:nvSpPr>
        <p:spPr>
          <a:xfrm>
            <a:off x="4249823" y="3466878"/>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44" name="Rounded Rectangle 143"/>
          <p:cNvSpPr/>
          <p:nvPr/>
        </p:nvSpPr>
        <p:spPr>
          <a:xfrm>
            <a:off x="4999290" y="3462351"/>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45" name="Rounded Rectangle 144"/>
          <p:cNvSpPr/>
          <p:nvPr/>
        </p:nvSpPr>
        <p:spPr>
          <a:xfrm>
            <a:off x="5770614" y="3467410"/>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46" name="Rounded Rectangle 145"/>
          <p:cNvSpPr/>
          <p:nvPr/>
        </p:nvSpPr>
        <p:spPr>
          <a:xfrm>
            <a:off x="6563643" y="3453106"/>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47" name="Rounded Rectangle 146"/>
          <p:cNvSpPr/>
          <p:nvPr/>
        </p:nvSpPr>
        <p:spPr>
          <a:xfrm>
            <a:off x="7337728" y="3451554"/>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148" name="Rounded Rectangle 147"/>
          <p:cNvSpPr/>
          <p:nvPr/>
        </p:nvSpPr>
        <p:spPr>
          <a:xfrm>
            <a:off x="8100392" y="3441290"/>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5</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grpSp>
        <p:nvGrpSpPr>
          <p:cNvPr id="5" name="Group 4"/>
          <p:cNvGrpSpPr/>
          <p:nvPr/>
        </p:nvGrpSpPr>
        <p:grpSpPr>
          <a:xfrm>
            <a:off x="55285" y="321402"/>
            <a:ext cx="4625982" cy="2444739"/>
            <a:chOff x="55285" y="321402"/>
            <a:chExt cx="4625982" cy="2444739"/>
          </a:xfrm>
        </p:grpSpPr>
        <p:grpSp>
          <p:nvGrpSpPr>
            <p:cNvPr id="46" name="Group 45"/>
            <p:cNvGrpSpPr/>
            <p:nvPr/>
          </p:nvGrpSpPr>
          <p:grpSpPr>
            <a:xfrm>
              <a:off x="55285" y="321402"/>
              <a:ext cx="4625982" cy="1712392"/>
              <a:chOff x="64475" y="411510"/>
              <a:chExt cx="4522960" cy="1640384"/>
            </a:xfrm>
          </p:grpSpPr>
          <p:pic>
            <p:nvPicPr>
              <p:cNvPr id="47" name="Picture 46"/>
              <p:cNvPicPr>
                <a:picLocks noChangeAspect="1"/>
              </p:cNvPicPr>
              <p:nvPr/>
            </p:nvPicPr>
            <p:blipFill>
              <a:blip r:embed="rId5"/>
              <a:stretch>
                <a:fillRect/>
              </a:stretch>
            </p:blipFill>
            <p:spPr>
              <a:xfrm>
                <a:off x="64475" y="411510"/>
                <a:ext cx="2491301" cy="817473"/>
              </a:xfrm>
              <a:prstGeom prst="rect">
                <a:avLst/>
              </a:prstGeom>
            </p:spPr>
          </p:pic>
          <p:pic>
            <p:nvPicPr>
              <p:cNvPr id="53" name="Picture 5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2830105" y="539726"/>
                <a:ext cx="1757330" cy="1512168"/>
              </a:xfrm>
              <a:prstGeom prst="rect">
                <a:avLst/>
              </a:prstGeom>
            </p:spPr>
          </p:pic>
        </p:grpSp>
        <p:pic>
          <p:nvPicPr>
            <p:cNvPr id="60" name="Picture 59"/>
            <p:cNvPicPr>
              <a:picLocks noChangeAspect="1"/>
            </p:cNvPicPr>
            <p:nvPr/>
          </p:nvPicPr>
          <p:blipFill>
            <a:blip r:embed="rId8">
              <a:duotone>
                <a:prstClr val="black"/>
                <a:schemeClr val="tx2">
                  <a:tint val="45000"/>
                  <a:satMod val="400000"/>
                </a:schemeClr>
              </a:duotone>
              <a:extLst>
                <a:ext uri="{BEBA8EAE-BF5A-486C-A8C5-ECC9F3942E4B}">
                  <a14:imgProps xmlns:a14="http://schemas.microsoft.com/office/drawing/2010/main">
                    <a14:imgLayer r:embed="rId9">
                      <a14:imgEffect>
                        <a14:sharpenSoften amount="-25000"/>
                      </a14:imgEffect>
                      <a14:imgEffect>
                        <a14:colorTemperature colorTemp="11200"/>
                      </a14:imgEffect>
                      <a14:imgEffect>
                        <a14:saturation sat="0"/>
                      </a14:imgEffect>
                      <a14:imgEffect>
                        <a14:brightnessContrast bright="40000" contrast="20000"/>
                      </a14:imgEffect>
                    </a14:imgLayer>
                  </a14:imgProps>
                </a:ext>
              </a:extLst>
            </a:blip>
            <a:stretch>
              <a:fillRect/>
            </a:stretch>
          </p:blipFill>
          <p:spPr>
            <a:xfrm>
              <a:off x="744742" y="2018011"/>
              <a:ext cx="1811033" cy="748130"/>
            </a:xfrm>
            <a:prstGeom prst="rect">
              <a:avLst/>
            </a:prstGeom>
          </p:spPr>
        </p:pic>
      </p:grpSp>
      <p:grpSp>
        <p:nvGrpSpPr>
          <p:cNvPr id="10" name="Group 9"/>
          <p:cNvGrpSpPr/>
          <p:nvPr/>
        </p:nvGrpSpPr>
        <p:grpSpPr>
          <a:xfrm>
            <a:off x="3504290" y="4304475"/>
            <a:ext cx="5292361" cy="644170"/>
            <a:chOff x="3504290" y="4304475"/>
            <a:chExt cx="5292361" cy="644170"/>
          </a:xfrm>
        </p:grpSpPr>
        <p:grpSp>
          <p:nvGrpSpPr>
            <p:cNvPr id="65" name="Group 64"/>
            <p:cNvGrpSpPr/>
            <p:nvPr/>
          </p:nvGrpSpPr>
          <p:grpSpPr>
            <a:xfrm>
              <a:off x="3508286" y="4304475"/>
              <a:ext cx="5288365" cy="643089"/>
              <a:chOff x="3368925" y="3815644"/>
              <a:chExt cx="5288365" cy="643089"/>
            </a:xfrm>
          </p:grpSpPr>
          <p:sp>
            <p:nvSpPr>
              <p:cNvPr id="66" name="Rounded Rectangle 65"/>
              <p:cNvSpPr/>
              <p:nvPr/>
            </p:nvSpPr>
            <p:spPr>
              <a:xfrm>
                <a:off x="3368925" y="3815644"/>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67" name="Rounded Rectangle 66"/>
              <p:cNvSpPr/>
              <p:nvPr/>
            </p:nvSpPr>
            <p:spPr>
              <a:xfrm>
                <a:off x="4870550" y="3840683"/>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68" name="Rounded Rectangle 67"/>
              <p:cNvSpPr/>
              <p:nvPr/>
            </p:nvSpPr>
            <p:spPr>
              <a:xfrm>
                <a:off x="4123919" y="3836705"/>
                <a:ext cx="655684"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69" name="Rounded Rectangle 68"/>
              <p:cNvSpPr/>
              <p:nvPr/>
            </p:nvSpPr>
            <p:spPr>
              <a:xfrm>
                <a:off x="5655572" y="3836705"/>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0" name="Rounded Rectangle 69"/>
              <p:cNvSpPr/>
              <p:nvPr/>
            </p:nvSpPr>
            <p:spPr>
              <a:xfrm>
                <a:off x="6440594" y="3836705"/>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1" name="Rounded Rectangle 70"/>
              <p:cNvSpPr/>
              <p:nvPr/>
            </p:nvSpPr>
            <p:spPr>
              <a:xfrm>
                <a:off x="7216525" y="3830880"/>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sp>
            <p:nvSpPr>
              <p:cNvPr id="72" name="Rounded Rectangle 71"/>
              <p:cNvSpPr/>
              <p:nvPr/>
            </p:nvSpPr>
            <p:spPr>
              <a:xfrm>
                <a:off x="7982381" y="3815644"/>
                <a:ext cx="674909"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chemeClr val="tx1"/>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chemeClr val="tx1"/>
                  </a:solidFill>
                  <a:latin typeface="UTM Avo" panose="02040603050506020204" pitchFamily="18" charset="0"/>
                  <a:ea typeface="Lato" panose="020F0502020204030203" pitchFamily="34" charset="0"/>
                  <a:cs typeface="Lato" panose="020F0502020204030203" pitchFamily="34" charset="0"/>
                </a:endParaRPr>
              </a:p>
            </p:txBody>
          </p:sp>
        </p:grpSp>
        <p:sp>
          <p:nvSpPr>
            <p:cNvPr id="73" name="Rounded Rectangle 72"/>
            <p:cNvSpPr/>
            <p:nvPr/>
          </p:nvSpPr>
          <p:spPr>
            <a:xfrm>
              <a:off x="3504290" y="4307923"/>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74" name="Rounded Rectangle 73"/>
            <p:cNvSpPr/>
            <p:nvPr/>
          </p:nvSpPr>
          <p:spPr>
            <a:xfrm>
              <a:off x="4274018" y="4330063"/>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75" name="Rounded Rectangle 74"/>
            <p:cNvSpPr/>
            <p:nvPr/>
          </p:nvSpPr>
          <p:spPr>
            <a:xfrm>
              <a:off x="5023485" y="4325536"/>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2</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76" name="Rounded Rectangle 75"/>
            <p:cNvSpPr/>
            <p:nvPr/>
          </p:nvSpPr>
          <p:spPr>
            <a:xfrm>
              <a:off x="5794809" y="4330595"/>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77" name="Rounded Rectangle 76"/>
            <p:cNvSpPr/>
            <p:nvPr/>
          </p:nvSpPr>
          <p:spPr>
            <a:xfrm>
              <a:off x="6587838" y="4316291"/>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1</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78" name="Rounded Rectangle 77"/>
            <p:cNvSpPr/>
            <p:nvPr/>
          </p:nvSpPr>
          <p:spPr>
            <a:xfrm>
              <a:off x="7361923" y="4314739"/>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sp>
          <p:nvSpPr>
            <p:cNvPr id="80" name="Rounded Rectangle 79"/>
            <p:cNvSpPr/>
            <p:nvPr/>
          </p:nvSpPr>
          <p:spPr>
            <a:xfrm>
              <a:off x="8124587" y="4304475"/>
              <a:ext cx="669218" cy="618050"/>
            </a:xfrm>
            <a:prstGeom prst="round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b="1" smtClean="0">
                  <a:solidFill>
                    <a:srgbClr val="FF0000"/>
                  </a:solidFill>
                  <a:latin typeface="UTM Avo" panose="02040603050506020204" pitchFamily="18" charset="0"/>
                  <a:ea typeface="Lato" panose="020F0502020204030203" pitchFamily="34" charset="0"/>
                  <a:cs typeface="Lato" panose="020F0502020204030203" pitchFamily="34" charset="0"/>
                </a:rPr>
                <a:t>5</a:t>
              </a:r>
              <a:endParaRPr lang="en-US" sz="2700" b="1" dirty="0">
                <a:solidFill>
                  <a:srgbClr val="FF0000"/>
                </a:solidFill>
                <a:latin typeface="UTM Avo" panose="02040603050506020204" pitchFamily="18"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3062066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circle(in)">
                                      <p:cBhvr>
                                        <p:cTn id="24" dur="2000"/>
                                        <p:tgtEl>
                                          <p:spTgt spid="4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circle(in)">
                                      <p:cBhvr>
                                        <p:cTn id="27" dur="2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additive="base">
                                        <p:cTn id="51" dur="500" fill="hold"/>
                                        <p:tgtEl>
                                          <p:spTgt spid="110"/>
                                        </p:tgtEl>
                                        <p:attrNameLst>
                                          <p:attrName>ppt_x</p:attrName>
                                        </p:attrNameLst>
                                      </p:cBhvr>
                                      <p:tavLst>
                                        <p:tav tm="0">
                                          <p:val>
                                            <p:strVal val="#ppt_x"/>
                                          </p:val>
                                        </p:tav>
                                        <p:tav tm="100000">
                                          <p:val>
                                            <p:strVal val="#ppt_x"/>
                                          </p:val>
                                        </p:tav>
                                      </p:tavLst>
                                    </p:anim>
                                    <p:anim calcmode="lin" valueType="num">
                                      <p:cBhvr additive="base">
                                        <p:cTn id="52" dur="500" fill="hold"/>
                                        <p:tgtEl>
                                          <p:spTgt spid="1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anim calcmode="lin" valueType="num">
                                      <p:cBhvr additive="base">
                                        <p:cTn id="55" dur="500" fill="hold"/>
                                        <p:tgtEl>
                                          <p:spTgt spid="111"/>
                                        </p:tgtEl>
                                        <p:attrNameLst>
                                          <p:attrName>ppt_x</p:attrName>
                                        </p:attrNameLst>
                                      </p:cBhvr>
                                      <p:tavLst>
                                        <p:tav tm="0">
                                          <p:val>
                                            <p:strVal val="#ppt_x"/>
                                          </p:val>
                                        </p:tav>
                                        <p:tav tm="100000">
                                          <p:val>
                                            <p:strVal val="#ppt_x"/>
                                          </p:val>
                                        </p:tav>
                                      </p:tavLst>
                                    </p:anim>
                                    <p:anim calcmode="lin" valueType="num">
                                      <p:cBhvr additive="base">
                                        <p:cTn id="56" dur="500" fill="hold"/>
                                        <p:tgtEl>
                                          <p:spTgt spid="1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2"/>
                                        </p:tgtEl>
                                        <p:attrNameLst>
                                          <p:attrName>style.visibility</p:attrName>
                                        </p:attrNameLst>
                                      </p:cBhvr>
                                      <p:to>
                                        <p:strVal val="visible"/>
                                      </p:to>
                                    </p:set>
                                    <p:anim calcmode="lin" valueType="num">
                                      <p:cBhvr additive="base">
                                        <p:cTn id="59" dur="500" fill="hold"/>
                                        <p:tgtEl>
                                          <p:spTgt spid="112"/>
                                        </p:tgtEl>
                                        <p:attrNameLst>
                                          <p:attrName>ppt_x</p:attrName>
                                        </p:attrNameLst>
                                      </p:cBhvr>
                                      <p:tavLst>
                                        <p:tav tm="0">
                                          <p:val>
                                            <p:strVal val="#ppt_x"/>
                                          </p:val>
                                        </p:tav>
                                        <p:tav tm="100000">
                                          <p:val>
                                            <p:strVal val="#ppt_x"/>
                                          </p:val>
                                        </p:tav>
                                      </p:tavLst>
                                    </p:anim>
                                    <p:anim calcmode="lin" valueType="num">
                                      <p:cBhvr additive="base">
                                        <p:cTn id="60"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7"/>
                                        </p:tgtEl>
                                        <p:attrNameLst>
                                          <p:attrName>style.visibility</p:attrName>
                                        </p:attrNameLst>
                                      </p:cBhvr>
                                      <p:to>
                                        <p:strVal val="visible"/>
                                      </p:to>
                                    </p:set>
                                    <p:anim calcmode="lin" valueType="num">
                                      <p:cBhvr additive="base">
                                        <p:cTn id="65" dur="500" fill="hold"/>
                                        <p:tgtEl>
                                          <p:spTgt spid="107"/>
                                        </p:tgtEl>
                                        <p:attrNameLst>
                                          <p:attrName>ppt_x</p:attrName>
                                        </p:attrNameLst>
                                      </p:cBhvr>
                                      <p:tavLst>
                                        <p:tav tm="0">
                                          <p:val>
                                            <p:strVal val="#ppt_x"/>
                                          </p:val>
                                        </p:tav>
                                        <p:tav tm="100000">
                                          <p:val>
                                            <p:strVal val="#ppt_x"/>
                                          </p:val>
                                        </p:tav>
                                      </p:tavLst>
                                    </p:anim>
                                    <p:anim calcmode="lin" valueType="num">
                                      <p:cBhvr additive="base">
                                        <p:cTn id="66"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3"/>
                                        </p:tgtEl>
                                        <p:attrNameLst>
                                          <p:attrName>style.visibility</p:attrName>
                                        </p:attrNameLst>
                                      </p:cBhvr>
                                      <p:to>
                                        <p:strVal val="visible"/>
                                      </p:to>
                                    </p:set>
                                    <p:animEffect transition="in" filter="fade">
                                      <p:cBhvr>
                                        <p:cTn id="71" dur="500"/>
                                        <p:tgtEl>
                                          <p:spTgt spid="1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45"/>
                                        </p:tgtEl>
                                        <p:attrNameLst>
                                          <p:attrName>style.visibility</p:attrName>
                                        </p:attrNameLst>
                                      </p:cBhvr>
                                      <p:to>
                                        <p:strVal val="visible"/>
                                      </p:to>
                                    </p:set>
                                    <p:animEffect transition="in" filter="fade">
                                      <p:cBhvr>
                                        <p:cTn id="74" dur="500"/>
                                        <p:tgtEl>
                                          <p:spTgt spid="14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47"/>
                                        </p:tgtEl>
                                        <p:attrNameLst>
                                          <p:attrName>style.visibility</p:attrName>
                                        </p:attrNameLst>
                                      </p:cBhvr>
                                      <p:to>
                                        <p:strVal val="visible"/>
                                      </p:to>
                                    </p:set>
                                    <p:animEffect transition="in" filter="fade">
                                      <p:cBhvr>
                                        <p:cTn id="77" dur="500"/>
                                        <p:tgtEl>
                                          <p:spTgt spid="1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2"/>
                                        </p:tgtEl>
                                        <p:attrNameLst>
                                          <p:attrName>style.visibility</p:attrName>
                                        </p:attrNameLst>
                                      </p:cBhvr>
                                      <p:to>
                                        <p:strVal val="visible"/>
                                      </p:to>
                                    </p:set>
                                    <p:animEffect transition="in" filter="fade">
                                      <p:cBhvr>
                                        <p:cTn id="82" dur="500"/>
                                        <p:tgtEl>
                                          <p:spTgt spid="14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4"/>
                                        </p:tgtEl>
                                        <p:attrNameLst>
                                          <p:attrName>style.visibility</p:attrName>
                                        </p:attrNameLst>
                                      </p:cBhvr>
                                      <p:to>
                                        <p:strVal val="visible"/>
                                      </p:to>
                                    </p:set>
                                    <p:animEffect transition="in" filter="fade">
                                      <p:cBhvr>
                                        <p:cTn id="85" dur="500"/>
                                        <p:tgtEl>
                                          <p:spTgt spid="14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6"/>
                                        </p:tgtEl>
                                        <p:attrNameLst>
                                          <p:attrName>style.visibility</p:attrName>
                                        </p:attrNameLst>
                                      </p:cBhvr>
                                      <p:to>
                                        <p:strVal val="visible"/>
                                      </p:to>
                                    </p:set>
                                    <p:animEffect transition="in" filter="fade">
                                      <p:cBhvr>
                                        <p:cTn id="88" dur="500"/>
                                        <p:tgtEl>
                                          <p:spTgt spid="14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48"/>
                                        </p:tgtEl>
                                        <p:attrNameLst>
                                          <p:attrName>style.visibility</p:attrName>
                                        </p:attrNameLst>
                                      </p:cBhvr>
                                      <p:to>
                                        <p:strVal val="visible"/>
                                      </p:to>
                                    </p:set>
                                    <p:animEffect transition="in" filter="fade">
                                      <p:cBhvr>
                                        <p:cTn id="93" dur="500"/>
                                        <p:tgtEl>
                                          <p:spTgt spid="14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additive="base">
                                        <p:cTn id="98" dur="500" fill="hold"/>
                                        <p:tgtEl>
                                          <p:spTgt spid="10"/>
                                        </p:tgtEl>
                                        <p:attrNameLst>
                                          <p:attrName>ppt_x</p:attrName>
                                        </p:attrNameLst>
                                      </p:cBhvr>
                                      <p:tavLst>
                                        <p:tav tm="0">
                                          <p:val>
                                            <p:strVal val="#ppt_x"/>
                                          </p:val>
                                        </p:tav>
                                        <p:tav tm="100000">
                                          <p:val>
                                            <p:strVal val="#ppt_x"/>
                                          </p:val>
                                        </p:tav>
                                      </p:tavLst>
                                    </p:anim>
                                    <p:anim calcmode="lin" valueType="num">
                                      <p:cBhvr additive="base">
                                        <p:cTn id="9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animBg="1"/>
      <p:bldP spid="8" grpId="0" animBg="1"/>
      <p:bldP spid="9" grpId="0" animBg="1"/>
      <p:bldP spid="43" grpId="0" animBg="1"/>
      <p:bldP spid="44" grpId="0" animBg="1"/>
      <p:bldP spid="49" grpId="0" animBg="1"/>
      <p:bldP spid="50" grpId="0" animBg="1"/>
      <p:bldP spid="61" grpId="0" animBg="1"/>
      <p:bldP spid="110" grpId="0" animBg="1"/>
      <p:bldP spid="111" grpId="0" animBg="1"/>
      <p:bldP spid="112" grpId="0" animBg="1"/>
      <p:bldP spid="142" grpId="0" animBg="1"/>
      <p:bldP spid="143" grpId="0" animBg="1"/>
      <p:bldP spid="144" grpId="0" animBg="1"/>
      <p:bldP spid="145" grpId="0" animBg="1"/>
      <p:bldP spid="146" grpId="0" animBg="1"/>
      <p:bldP spid="147" grpId="0" animBg="1"/>
      <p:bldP spid="1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6803" descr="PPT素材-03"/>
          <p:cNvPicPr>
            <a:picLocks noChangeAspect="1"/>
          </p:cNvPicPr>
          <p:nvPr/>
        </p:nvPicPr>
        <p:blipFill>
          <a:blip r:embed="rId3"/>
          <a:stretch>
            <a:fillRect/>
          </a:stretch>
        </p:blipFill>
        <p:spPr>
          <a:xfrm>
            <a:off x="-525987" y="-452586"/>
            <a:ext cx="9652040" cy="5688632"/>
          </a:xfrm>
          <a:prstGeom prst="rect">
            <a:avLst/>
          </a:prstGeom>
          <a:noFill/>
          <a:ln w="9525">
            <a:noFill/>
          </a:ln>
        </p:spPr>
      </p:pic>
      <p:sp>
        <p:nvSpPr>
          <p:cNvPr id="3" name="TextBox 2"/>
          <p:cNvSpPr txBox="1"/>
          <p:nvPr/>
        </p:nvSpPr>
        <p:spPr>
          <a:xfrm rot="19480057">
            <a:off x="263333" y="781278"/>
            <a:ext cx="2379534" cy="760465"/>
          </a:xfrm>
          <a:prstGeom prst="rect">
            <a:avLst/>
          </a:prstGeom>
          <a:noFill/>
        </p:spPr>
        <p:txBody>
          <a:bodyPr wrap="square" rtlCol="0">
            <a:spAutoFit/>
          </a:bodyPr>
          <a:lstStyle/>
          <a:p>
            <a:pPr algn="ctr"/>
            <a:r>
              <a:rPr lang="en-US" sz="2171" b="1">
                <a:solidFill>
                  <a:srgbClr val="FF0000"/>
                </a:solidFill>
                <a:latin typeface="Times New Roman" pitchFamily="18" charset="0"/>
                <a:cs typeface="Times New Roman" pitchFamily="18" charset="0"/>
              </a:rPr>
              <a:t>Tự đánh giá:</a:t>
            </a:r>
          </a:p>
          <a:p>
            <a:pPr algn="ctr"/>
            <a:endParaRPr lang="en-US" sz="2171" b="1" dirty="0">
              <a:solidFill>
                <a:srgbClr val="FF0000"/>
              </a:solidFill>
              <a:latin typeface="Times New Roman" pitchFamily="18" charset="0"/>
              <a:cs typeface="Times New Roman" pitchFamily="18" charset="0"/>
            </a:endParaRPr>
          </a:p>
        </p:txBody>
      </p:sp>
      <p:sp>
        <p:nvSpPr>
          <p:cNvPr id="4" name="Rounded Rectangle 3"/>
          <p:cNvSpPr/>
          <p:nvPr/>
        </p:nvSpPr>
        <p:spPr>
          <a:xfrm>
            <a:off x="755576" y="2355726"/>
            <a:ext cx="910864" cy="878621"/>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7000" b="1" dirty="0">
                <a:solidFill>
                  <a:srgbClr val="FF0000"/>
                </a:solidFill>
                <a:sym typeface="Wingdings"/>
              </a:rPr>
              <a:t></a:t>
            </a:r>
            <a:endParaRPr lang="en-US" sz="7000" b="1" dirty="0">
              <a:solidFill>
                <a:srgbClr val="FF0000"/>
              </a:solidFill>
            </a:endParaRPr>
          </a:p>
        </p:txBody>
      </p:sp>
      <p:pic>
        <p:nvPicPr>
          <p:cNvPr id="19" name="Picture 18"/>
          <p:cNvPicPr>
            <a:picLocks noChangeAspect="1"/>
          </p:cNvPicPr>
          <p:nvPr/>
        </p:nvPicPr>
        <p:blipFill>
          <a:blip r:embed="rId4" cstate="print">
            <a:clrChange>
              <a:clrFrom>
                <a:srgbClr val="F2FCFD"/>
              </a:clrFrom>
              <a:clrTo>
                <a:srgbClr val="F2FCFD">
                  <a:alpha val="0"/>
                </a:srgbClr>
              </a:clrTo>
            </a:clrChange>
            <a:extLst>
              <a:ext uri="{28A0092B-C50C-407E-A947-70E740481C1C}">
                <a14:useLocalDpi xmlns:a14="http://schemas.microsoft.com/office/drawing/2010/main" val="0"/>
              </a:ext>
            </a:extLst>
          </a:blip>
          <a:stretch>
            <a:fillRect/>
          </a:stretch>
        </p:blipFill>
        <p:spPr>
          <a:xfrm>
            <a:off x="2726965" y="2884417"/>
            <a:ext cx="4032448" cy="2269011"/>
          </a:xfrm>
          <a:prstGeom prst="rect">
            <a:avLst/>
          </a:prstGeom>
        </p:spPr>
      </p:pic>
      <p:grpSp>
        <p:nvGrpSpPr>
          <p:cNvPr id="5" name="Group 4"/>
          <p:cNvGrpSpPr/>
          <p:nvPr/>
        </p:nvGrpSpPr>
        <p:grpSpPr>
          <a:xfrm>
            <a:off x="2141816" y="982139"/>
            <a:ext cx="5712949" cy="725515"/>
            <a:chOff x="2141816" y="982139"/>
            <a:chExt cx="5712949" cy="725515"/>
          </a:xfrm>
        </p:grpSpPr>
        <p:sp>
          <p:nvSpPr>
            <p:cNvPr id="16" name="Rounded Rectangle 15"/>
            <p:cNvSpPr/>
            <p:nvPr/>
          </p:nvSpPr>
          <p:spPr>
            <a:xfrm>
              <a:off x="7213297" y="1099862"/>
              <a:ext cx="641468" cy="607792"/>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884"/>
            </a:p>
          </p:txBody>
        </p:sp>
        <p:grpSp>
          <p:nvGrpSpPr>
            <p:cNvPr id="23" name="Group 22"/>
            <p:cNvGrpSpPr/>
            <p:nvPr/>
          </p:nvGrpSpPr>
          <p:grpSpPr>
            <a:xfrm>
              <a:off x="2141816" y="982139"/>
              <a:ext cx="4881145" cy="724636"/>
              <a:chOff x="1706349" y="1361510"/>
              <a:chExt cx="5241915" cy="778195"/>
            </a:xfrm>
          </p:grpSpPr>
          <p:pic>
            <p:nvPicPr>
              <p:cNvPr id="18" name="Picture 17">
                <a:extLst>
                  <a:ext uri="{FF2B5EF4-FFF2-40B4-BE49-F238E27FC236}">
                    <a16:creationId xmlns="" xmlns:a16="http://schemas.microsoft.com/office/drawing/2014/main" id="{B666AFD4-8C57-4172-B99C-C0910F40D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71" b="52555"/>
              <a:stretch/>
            </p:blipFill>
            <p:spPr>
              <a:xfrm>
                <a:off x="2123728" y="1405640"/>
                <a:ext cx="2376264" cy="734065"/>
              </a:xfrm>
              <a:prstGeom prst="rect">
                <a:avLst/>
              </a:prstGeom>
            </p:spPr>
          </p:pic>
          <p:pic>
            <p:nvPicPr>
              <p:cNvPr id="21" name="Picture 20">
                <a:extLst>
                  <a:ext uri="{FF2B5EF4-FFF2-40B4-BE49-F238E27FC236}">
                    <a16:creationId xmlns="" xmlns:a16="http://schemas.microsoft.com/office/drawing/2014/main" id="{B666AFD4-8C57-4172-B99C-C0910F40D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71" t="47439" r="-1370" b="5116"/>
              <a:stretch/>
            </p:blipFill>
            <p:spPr>
              <a:xfrm>
                <a:off x="4499992" y="1361510"/>
                <a:ext cx="2448272" cy="734065"/>
              </a:xfrm>
              <a:prstGeom prst="rect">
                <a:avLst/>
              </a:prstGeom>
            </p:spPr>
          </p:pic>
          <p:pic>
            <p:nvPicPr>
              <p:cNvPr id="22" name="Picture 21">
                <a:extLst>
                  <a:ext uri="{FF2B5EF4-FFF2-40B4-BE49-F238E27FC236}">
                    <a16:creationId xmlns="" xmlns:a16="http://schemas.microsoft.com/office/drawing/2014/main" id="{B666AFD4-8C57-4172-B99C-C0910F40D3A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82940" t="47439" r="-426" b="5116"/>
              <a:stretch/>
            </p:blipFill>
            <p:spPr>
              <a:xfrm>
                <a:off x="1706349" y="1405639"/>
                <a:ext cx="409911" cy="734065"/>
              </a:xfrm>
              <a:prstGeom prst="rect">
                <a:avLst/>
              </a:prstGeom>
            </p:spPr>
          </p:pic>
        </p:grpSp>
      </p:grpSp>
      <p:grpSp>
        <p:nvGrpSpPr>
          <p:cNvPr id="6" name="Group 5"/>
          <p:cNvGrpSpPr/>
          <p:nvPr/>
        </p:nvGrpSpPr>
        <p:grpSpPr>
          <a:xfrm>
            <a:off x="3027989" y="1611261"/>
            <a:ext cx="4826776" cy="1795339"/>
            <a:chOff x="3027989" y="1611261"/>
            <a:chExt cx="4826776" cy="1795339"/>
          </a:xfrm>
        </p:grpSpPr>
        <p:sp>
          <p:nvSpPr>
            <p:cNvPr id="38" name="Rounded Rectangle 37"/>
            <p:cNvSpPr/>
            <p:nvPr/>
          </p:nvSpPr>
          <p:spPr>
            <a:xfrm>
              <a:off x="7213297" y="2396885"/>
              <a:ext cx="641468" cy="607792"/>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884"/>
            </a:p>
          </p:txBody>
        </p:sp>
        <p:pic>
          <p:nvPicPr>
            <p:cNvPr id="44" name="Picture 43"/>
            <p:cNvPicPr>
              <a:picLocks noChangeAspect="1"/>
            </p:cNvPicPr>
            <p:nvPr/>
          </p:nvPicPr>
          <p:blipFill>
            <a:blip r:embed="rId8">
              <a:clrChange>
                <a:clrFrom>
                  <a:srgbClr val="FFFFFF"/>
                </a:clrFrom>
                <a:clrTo>
                  <a:srgbClr val="FFFFFF">
                    <a:alpha val="0"/>
                  </a:srgbClr>
                </a:clrTo>
              </a:clrChange>
            </a:blip>
            <a:stretch>
              <a:fillRect/>
            </a:stretch>
          </p:blipFill>
          <p:spPr>
            <a:xfrm>
              <a:off x="3027989" y="1611261"/>
              <a:ext cx="2872588" cy="1795339"/>
            </a:xfrm>
            <a:prstGeom prst="rect">
              <a:avLst/>
            </a:prstGeom>
          </p:spPr>
        </p:pic>
      </p:grpSp>
    </p:spTree>
    <p:extLst>
      <p:ext uri="{BB962C8B-B14F-4D97-AF65-F5344CB8AC3E}">
        <p14:creationId xmlns:p14="http://schemas.microsoft.com/office/powerpoint/2010/main" val="21545868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1321</Words>
  <Application>Microsoft Office PowerPoint</Application>
  <PresentationFormat>On-screen Show (16:9)</PresentationFormat>
  <Paragraphs>220</Paragraphs>
  <Slides>10</Slides>
  <Notes>10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vt:i4>
      </vt:variant>
    </vt:vector>
  </HeadingPairs>
  <TitlesOfParts>
    <vt:vector size="26" baseType="lpstr">
      <vt:lpstr>微软雅黑</vt:lpstr>
      <vt:lpstr>Wingdings</vt:lpstr>
      <vt:lpstr>inpin heiti</vt:lpstr>
      <vt:lpstr>UTM Showcard</vt:lpstr>
      <vt:lpstr>华康方圆体W7(P)</vt:lpstr>
      <vt:lpstr>AvantGarde-Demi</vt:lpstr>
      <vt:lpstr>华康POP3体W12</vt:lpstr>
      <vt:lpstr>UTM Avo</vt:lpstr>
      <vt:lpstr>方正稚艺简体</vt:lpstr>
      <vt:lpstr>Lato</vt:lpstr>
      <vt:lpstr>Arial</vt:lpstr>
      <vt:lpstr>UTM HelvetIns</vt:lpstr>
      <vt:lpstr>Calibri</vt:lpstr>
      <vt:lpstr>Times New Roman</vt:lpstr>
      <vt:lpstr>宋体</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KTUTS</dc:creator>
  <cp:keywords>Bao</cp:keywords>
  <cp:lastModifiedBy>84938186111</cp:lastModifiedBy>
  <cp:revision>130</cp:revision>
  <dcterms:created xsi:type="dcterms:W3CDTF">2015-10-27T02:40:00Z</dcterms:created>
  <dcterms:modified xsi:type="dcterms:W3CDTF">2021-12-19T05:31:36Z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